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4080" r:id="rId4"/>
    <p:sldMasterId id="2147484115" r:id="rId5"/>
    <p:sldMasterId id="2147484109" r:id="rId6"/>
    <p:sldMasterId id="2147484092" r:id="rId7"/>
  </p:sldMasterIdLst>
  <p:notesMasterIdLst>
    <p:notesMasterId r:id="rId58"/>
  </p:notesMasterIdLst>
  <p:handoutMasterIdLst>
    <p:handoutMasterId r:id="rId59"/>
  </p:handoutMasterIdLst>
  <p:sldIdLst>
    <p:sldId id="256" r:id="rId8"/>
    <p:sldId id="266" r:id="rId9"/>
    <p:sldId id="327" r:id="rId10"/>
    <p:sldId id="328" r:id="rId11"/>
    <p:sldId id="329" r:id="rId12"/>
    <p:sldId id="360" r:id="rId13"/>
    <p:sldId id="320" r:id="rId14"/>
    <p:sldId id="321" r:id="rId15"/>
    <p:sldId id="322" r:id="rId16"/>
    <p:sldId id="337" r:id="rId17"/>
    <p:sldId id="290" r:id="rId18"/>
    <p:sldId id="325" r:id="rId19"/>
    <p:sldId id="326" r:id="rId20"/>
    <p:sldId id="367" r:id="rId21"/>
    <p:sldId id="361" r:id="rId22"/>
    <p:sldId id="363" r:id="rId23"/>
    <p:sldId id="365" r:id="rId24"/>
    <p:sldId id="369" r:id="rId25"/>
    <p:sldId id="366" r:id="rId26"/>
    <p:sldId id="362" r:id="rId27"/>
    <p:sldId id="273" r:id="rId28"/>
    <p:sldId id="274" r:id="rId29"/>
    <p:sldId id="293" r:id="rId30"/>
    <p:sldId id="364" r:id="rId31"/>
    <p:sldId id="324" r:id="rId32"/>
    <p:sldId id="330" r:id="rId33"/>
    <p:sldId id="342" r:id="rId34"/>
    <p:sldId id="344" r:id="rId35"/>
    <p:sldId id="345" r:id="rId36"/>
    <p:sldId id="347" r:id="rId37"/>
    <p:sldId id="338" r:id="rId38"/>
    <p:sldId id="339" r:id="rId39"/>
    <p:sldId id="348" r:id="rId40"/>
    <p:sldId id="350" r:id="rId41"/>
    <p:sldId id="351" r:id="rId42"/>
    <p:sldId id="349" r:id="rId43"/>
    <p:sldId id="352" r:id="rId44"/>
    <p:sldId id="353" r:id="rId45"/>
    <p:sldId id="296" r:id="rId46"/>
    <p:sldId id="357" r:id="rId47"/>
    <p:sldId id="306" r:id="rId48"/>
    <p:sldId id="307" r:id="rId49"/>
    <p:sldId id="358" r:id="rId50"/>
    <p:sldId id="323" r:id="rId51"/>
    <p:sldId id="311" r:id="rId52"/>
    <p:sldId id="355" r:id="rId53"/>
    <p:sldId id="356" r:id="rId54"/>
    <p:sldId id="313" r:id="rId55"/>
    <p:sldId id="292" r:id="rId56"/>
    <p:sldId id="291" r:id="rId57"/>
  </p:sldIdLst>
  <p:sldSz cx="12192000" cy="6858000"/>
  <p:notesSz cx="9872663" cy="14301788"/>
  <p:embeddedFontLst>
    <p:embeddedFont>
      <p:font typeface="Avenir Next LT Pro" panose="020B0504020202020204" pitchFamily="34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Mono" panose="00000009000000000000" pitchFamily="49" charset="0"/>
      <p:regular r:id="rId78"/>
      <p:bold r:id="rId79"/>
    </p:embeddedFont>
    <p:embeddedFont>
      <p:font typeface="Verdana" panose="020B0604030504040204" pitchFamily="34" charset="0"/>
      <p:regular r:id="rId80"/>
      <p:bold r:id="rId81"/>
      <p:italic r:id="rId82"/>
      <p:boldItalic r:id="rId83"/>
    </p:embeddedFont>
  </p:embeddedFontLst>
  <p:custDataLst>
    <p:tags r:id="rId8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E92CEC-5A4E-4918-9723-E94F97B86AE9}">
          <p14:sldIdLst>
            <p14:sldId id="256"/>
            <p14:sldId id="266"/>
          </p14:sldIdLst>
        </p14:section>
        <p14:section name="App Dev Intro" id="{37B83469-21B2-4054-9980-716B7C8C1D07}">
          <p14:sldIdLst>
            <p14:sldId id="327"/>
            <p14:sldId id="328"/>
            <p14:sldId id="329"/>
            <p14:sldId id="360"/>
          </p14:sldIdLst>
        </p14:section>
        <p14:section name="Android Project Structure" id="{6BD86C89-1251-4388-A687-2490F8B03623}">
          <p14:sldIdLst>
            <p14:sldId id="320"/>
            <p14:sldId id="321"/>
            <p14:sldId id="322"/>
            <p14:sldId id="337"/>
            <p14:sldId id="290"/>
            <p14:sldId id="325"/>
            <p14:sldId id="326"/>
          </p14:sldIdLst>
        </p14:section>
        <p14:section name="Java" id="{4603D100-7D76-405F-8F3D-8F1A1D78BEC8}">
          <p14:sldIdLst>
            <p14:sldId id="367"/>
            <p14:sldId id="361"/>
            <p14:sldId id="363"/>
            <p14:sldId id="365"/>
            <p14:sldId id="369"/>
            <p14:sldId id="366"/>
            <p14:sldId id="362"/>
            <p14:sldId id="273"/>
            <p14:sldId id="274"/>
          </p14:sldIdLst>
        </p14:section>
        <p14:section name="Android Resources" id="{33E68A00-4531-4512-B12A-24A72F04A5D5}">
          <p14:sldIdLst>
            <p14:sldId id="293"/>
            <p14:sldId id="364"/>
            <p14:sldId id="324"/>
            <p14:sldId id="330"/>
            <p14:sldId id="342"/>
            <p14:sldId id="344"/>
            <p14:sldId id="345"/>
            <p14:sldId id="347"/>
            <p14:sldId id="338"/>
            <p14:sldId id="339"/>
            <p14:sldId id="348"/>
            <p14:sldId id="350"/>
            <p14:sldId id="351"/>
            <p14:sldId id="349"/>
            <p14:sldId id="352"/>
            <p14:sldId id="353"/>
          </p14:sldIdLst>
        </p14:section>
        <p14:section name="Setting up an Android Virtual Device" id="{F20C74BB-7FA4-40A6-BFD7-C46B460540AD}">
          <p14:sldIdLst>
            <p14:sldId id="296"/>
            <p14:sldId id="357"/>
            <p14:sldId id="306"/>
            <p14:sldId id="307"/>
            <p14:sldId id="358"/>
            <p14:sldId id="323"/>
            <p14:sldId id="311"/>
            <p14:sldId id="355"/>
            <p14:sldId id="356"/>
            <p14:sldId id="313"/>
          </p14:sldIdLst>
        </p14:section>
        <p14:section name="Conclusion" id="{D9FEB677-22F7-44C1-BF5E-AFB6772F4BD9}">
          <p14:sldIdLst>
            <p14:sldId id="292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orsar (SOC)" initials="DC(" lastIdx="2" clrIdx="0">
    <p:extLst>
      <p:ext uri="{19B8F6BF-5375-455C-9EA6-DF929625EA0E}">
        <p15:presenceInfo xmlns:p15="http://schemas.microsoft.com/office/powerpoint/2012/main" userId="David Corsar (SOC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853"/>
    <a:srgbClr val="BDA1C7"/>
    <a:srgbClr val="96639E"/>
    <a:srgbClr val="00B8E1"/>
    <a:srgbClr val="F9C523"/>
    <a:srgbClr val="E8DEE6"/>
    <a:srgbClr val="F2C570"/>
    <a:srgbClr val="9D739E"/>
    <a:srgbClr val="F0E9EE"/>
    <a:srgbClr val="DEE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C2C47-8BB9-44B1-8A45-B32AD70E5D9A}" v="8" dt="2023-09-19T13:39:22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52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tags" Target="tags/tag1.xml"/><Relationship Id="rId89" Type="http://schemas.openxmlformats.org/officeDocument/2006/relationships/tableStyles" Target="tableStyle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Master" Target="slideMasters/slideMaster2.xml"/><Relationship Id="rId90" Type="http://schemas.microsoft.com/office/2016/11/relationships/changesInfo" Target="changesInfos/changesInfo1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17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font" Target="fonts/font7.fntdata"/><Relationship Id="rId87" Type="http://schemas.openxmlformats.org/officeDocument/2006/relationships/viewProps" Target="viewProps.xml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rsar (SOC)" userId="3b4d864f-9aa5-446a-9561-81f5b6259fb0" providerId="ADAL" clId="{D8AC7BD3-29AA-45A9-A418-F01B00B758C4}"/>
    <pc:docChg chg="undo redo custSel addSld delSld modSld sldOrd modMainMaster addSection delSection modSection">
      <pc:chgData name="David Corsar (SOC)" userId="3b4d864f-9aa5-446a-9561-81f5b6259fb0" providerId="ADAL" clId="{D8AC7BD3-29AA-45A9-A418-F01B00B758C4}" dt="2022-09-15T21:07:59.033" v="9086" actId="47"/>
      <pc:docMkLst>
        <pc:docMk/>
      </pc:docMkLst>
      <pc:sldChg chg="modSp mod">
        <pc:chgData name="David Corsar (SOC)" userId="3b4d864f-9aa5-446a-9561-81f5b6259fb0" providerId="ADAL" clId="{D8AC7BD3-29AA-45A9-A418-F01B00B758C4}" dt="2022-09-15T21:07:50.600" v="9084" actId="20577"/>
        <pc:sldMkLst>
          <pc:docMk/>
          <pc:sldMk cId="3555407899" sldId="256"/>
        </pc:sldMkLst>
        <pc:spChg chg="mod">
          <ac:chgData name="David Corsar (SOC)" userId="3b4d864f-9aa5-446a-9561-81f5b6259fb0" providerId="ADAL" clId="{D8AC7BD3-29AA-45A9-A418-F01B00B758C4}" dt="2022-09-15T21:07:40.001" v="9056" actId="20577"/>
          <ac:spMkLst>
            <pc:docMk/>
            <pc:sldMk cId="3555407899" sldId="256"/>
            <ac:spMk id="2" creationId="{FDB1AD04-8EA7-4F18-9BC0-2D6072B42B11}"/>
          </ac:spMkLst>
        </pc:spChg>
        <pc:spChg chg="mod">
          <ac:chgData name="David Corsar (SOC)" userId="3b4d864f-9aa5-446a-9561-81f5b6259fb0" providerId="ADAL" clId="{D8AC7BD3-29AA-45A9-A418-F01B00B758C4}" dt="2022-09-15T21:07:50.600" v="9084" actId="20577"/>
          <ac:spMkLst>
            <pc:docMk/>
            <pc:sldMk cId="3555407899" sldId="256"/>
            <ac:spMk id="3" creationId="{6EDE72BC-072B-4DC3-B58D-158362C81BC1}"/>
          </ac:spMkLst>
        </pc:spChg>
      </pc:sldChg>
      <pc:sldChg chg="modSp new del mod">
        <pc:chgData name="David Corsar (SOC)" userId="3b4d864f-9aa5-446a-9561-81f5b6259fb0" providerId="ADAL" clId="{D8AC7BD3-29AA-45A9-A418-F01B00B758C4}" dt="2022-09-15T21:07:59.033" v="9086" actId="47"/>
        <pc:sldMkLst>
          <pc:docMk/>
          <pc:sldMk cId="1658557635" sldId="257"/>
        </pc:sldMkLst>
        <pc:spChg chg="mod">
          <ac:chgData name="David Corsar (SOC)" userId="3b4d864f-9aa5-446a-9561-81f5b6259fb0" providerId="ADAL" clId="{D8AC7BD3-29AA-45A9-A418-F01B00B758C4}" dt="2021-09-19T21:45:41.707" v="159" actId="20577"/>
          <ac:spMkLst>
            <pc:docMk/>
            <pc:sldMk cId="1658557635" sldId="257"/>
            <ac:spMk id="2" creationId="{D2EA6DB7-110D-4F56-AA14-F9026D55907C}"/>
          </ac:spMkLst>
        </pc:spChg>
        <pc:spChg chg="mod">
          <ac:chgData name="David Corsar (SOC)" userId="3b4d864f-9aa5-446a-9561-81f5b6259fb0" providerId="ADAL" clId="{D8AC7BD3-29AA-45A9-A418-F01B00B758C4}" dt="2021-09-22T11:11:39.545" v="6856" actId="20577"/>
          <ac:spMkLst>
            <pc:docMk/>
            <pc:sldMk cId="1658557635" sldId="257"/>
            <ac:spMk id="3" creationId="{36400006-59AD-406B-975B-857A55A450DC}"/>
          </ac:spMkLst>
        </pc:sp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2821602631" sldId="257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505139451" sldId="258"/>
        </pc:sldMkLst>
      </pc:sldChg>
      <pc:sldChg chg="addSp delSp modSp new del mod modClrScheme chgLayout">
        <pc:chgData name="David Corsar (SOC)" userId="3b4d864f-9aa5-446a-9561-81f5b6259fb0" providerId="ADAL" clId="{D8AC7BD3-29AA-45A9-A418-F01B00B758C4}" dt="2021-09-19T21:46:09.701" v="167" actId="47"/>
        <pc:sldMkLst>
          <pc:docMk/>
          <pc:sldMk cId="2544963151" sldId="258"/>
        </pc:sldMkLst>
        <pc:spChg chg="del mod ord">
          <ac:chgData name="David Corsar (SOC)" userId="3b4d864f-9aa5-446a-9561-81f5b6259fb0" providerId="ADAL" clId="{D8AC7BD3-29AA-45A9-A418-F01B00B758C4}" dt="2021-09-19T21:45:47.245" v="161" actId="700"/>
          <ac:spMkLst>
            <pc:docMk/>
            <pc:sldMk cId="2544963151" sldId="258"/>
            <ac:spMk id="2" creationId="{4613548E-C6E6-493B-86CA-6583429309E9}"/>
          </ac:spMkLst>
        </pc:spChg>
        <pc:spChg chg="del mod ord">
          <ac:chgData name="David Corsar (SOC)" userId="3b4d864f-9aa5-446a-9561-81f5b6259fb0" providerId="ADAL" clId="{D8AC7BD3-29AA-45A9-A418-F01B00B758C4}" dt="2021-09-19T21:45:47.245" v="161" actId="700"/>
          <ac:spMkLst>
            <pc:docMk/>
            <pc:sldMk cId="2544963151" sldId="258"/>
            <ac:spMk id="3" creationId="{2F0F4B65-C64F-42E3-85EF-AD0339178A15}"/>
          </ac:spMkLst>
        </pc:spChg>
        <pc:spChg chg="add mod ord">
          <ac:chgData name="David Corsar (SOC)" userId="3b4d864f-9aa5-446a-9561-81f5b6259fb0" providerId="ADAL" clId="{D8AC7BD3-29AA-45A9-A418-F01B00B758C4}" dt="2021-09-19T21:45:47.245" v="161" actId="700"/>
          <ac:spMkLst>
            <pc:docMk/>
            <pc:sldMk cId="2544963151" sldId="258"/>
            <ac:spMk id="4" creationId="{90BE83E1-86B9-4619-ADC1-42B84587E968}"/>
          </ac:spMkLst>
        </pc:spChg>
        <pc:spChg chg="add mod ord">
          <ac:chgData name="David Corsar (SOC)" userId="3b4d864f-9aa5-446a-9561-81f5b6259fb0" providerId="ADAL" clId="{D8AC7BD3-29AA-45A9-A418-F01B00B758C4}" dt="2021-09-19T21:45:47.245" v="161" actId="700"/>
          <ac:spMkLst>
            <pc:docMk/>
            <pc:sldMk cId="2544963151" sldId="258"/>
            <ac:spMk id="5" creationId="{2B877752-C7B5-4841-99A8-7C71CDF491A1}"/>
          </ac:spMkLst>
        </pc:sp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78615170" sldId="259"/>
        </pc:sldMkLst>
      </pc:sldChg>
      <pc:sldChg chg="add del">
        <pc:chgData name="David Corsar (SOC)" userId="3b4d864f-9aa5-446a-9561-81f5b6259fb0" providerId="ADAL" clId="{D8AC7BD3-29AA-45A9-A418-F01B00B758C4}" dt="2021-09-19T21:46:48.942" v="199" actId="47"/>
        <pc:sldMkLst>
          <pc:docMk/>
          <pc:sldMk cId="0" sldId="260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1209773697" sldId="260"/>
        </pc:sldMkLst>
      </pc:sldChg>
      <pc:sldChg chg="modSp add del mod modClrScheme modAnim chgLayout">
        <pc:chgData name="David Corsar (SOC)" userId="3b4d864f-9aa5-446a-9561-81f5b6259fb0" providerId="ADAL" clId="{D8AC7BD3-29AA-45A9-A418-F01B00B758C4}" dt="2022-09-15T21:07:59.033" v="9086" actId="47"/>
        <pc:sldMkLst>
          <pc:docMk/>
          <pc:sldMk cId="0" sldId="261"/>
        </pc:sldMkLst>
        <pc:spChg chg="mod ord">
          <ac:chgData name="David Corsar (SOC)" userId="3b4d864f-9aa5-446a-9561-81f5b6259fb0" providerId="ADAL" clId="{D8AC7BD3-29AA-45A9-A418-F01B00B758C4}" dt="2021-09-19T21:46:31.927" v="196" actId="20577"/>
          <ac:spMkLst>
            <pc:docMk/>
            <pc:sldMk cId="0" sldId="261"/>
            <ac:spMk id="75" creationId="{00000000-0000-0000-0000-000000000000}"/>
          </ac:spMkLst>
        </pc:spChg>
        <pc:spChg chg="mod ord">
          <ac:chgData name="David Corsar (SOC)" userId="3b4d864f-9aa5-446a-9561-81f5b6259fb0" providerId="ADAL" clId="{D8AC7BD3-29AA-45A9-A418-F01B00B758C4}" dt="2021-09-19T21:50:36.674" v="421" actId="403"/>
          <ac:spMkLst>
            <pc:docMk/>
            <pc:sldMk cId="0" sldId="261"/>
            <ac:spMk id="76" creationId="{00000000-0000-0000-0000-000000000000}"/>
          </ac:spMkLst>
        </pc:sp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268422036" sldId="261"/>
        </pc:sldMkLst>
      </pc:sldChg>
      <pc:sldChg chg="modSp add del mod modClrScheme chgLayout">
        <pc:chgData name="David Corsar (SOC)" userId="3b4d864f-9aa5-446a-9561-81f5b6259fb0" providerId="ADAL" clId="{D8AC7BD3-29AA-45A9-A418-F01B00B758C4}" dt="2022-09-15T21:07:59.033" v="9086" actId="47"/>
        <pc:sldMkLst>
          <pc:docMk/>
          <pc:sldMk cId="0" sldId="262"/>
        </pc:sldMkLst>
        <pc:spChg chg="mod ord">
          <ac:chgData name="David Corsar (SOC)" userId="3b4d864f-9aa5-446a-9561-81f5b6259fb0" providerId="ADAL" clId="{D8AC7BD3-29AA-45A9-A418-F01B00B758C4}" dt="2021-09-19T21:50:14.429" v="409" actId="20577"/>
          <ac:spMkLst>
            <pc:docMk/>
            <pc:sldMk cId="0" sldId="262"/>
            <ac:spMk id="81" creationId="{00000000-0000-0000-0000-000000000000}"/>
          </ac:spMkLst>
        </pc:spChg>
        <pc:spChg chg="mod ord">
          <ac:chgData name="David Corsar (SOC)" userId="3b4d864f-9aa5-446a-9561-81f5b6259fb0" providerId="ADAL" clId="{D8AC7BD3-29AA-45A9-A418-F01B00B758C4}" dt="2021-09-19T22:05:36.395" v="1402" actId="14100"/>
          <ac:spMkLst>
            <pc:docMk/>
            <pc:sldMk cId="0" sldId="262"/>
            <ac:spMk id="82" creationId="{00000000-0000-0000-0000-000000000000}"/>
          </ac:spMkLst>
        </pc:sp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1516394394" sldId="262"/>
        </pc:sldMkLst>
      </pc:sldChg>
      <pc:sldChg chg="addSp delSp modSp new del mod ord setBg modAnim">
        <pc:chgData name="David Corsar (SOC)" userId="3b4d864f-9aa5-446a-9561-81f5b6259fb0" providerId="ADAL" clId="{D8AC7BD3-29AA-45A9-A418-F01B00B758C4}" dt="2022-09-15T21:07:59.033" v="9086" actId="47"/>
        <pc:sldMkLst>
          <pc:docMk/>
          <pc:sldMk cId="1224150466" sldId="263"/>
        </pc:sldMkLst>
        <pc:spChg chg="mod">
          <ac:chgData name="David Corsar (SOC)" userId="3b4d864f-9aa5-446a-9561-81f5b6259fb0" providerId="ADAL" clId="{D8AC7BD3-29AA-45A9-A418-F01B00B758C4}" dt="2021-09-19T21:56:18.145" v="676" actId="26606"/>
          <ac:spMkLst>
            <pc:docMk/>
            <pc:sldMk cId="1224150466" sldId="263"/>
            <ac:spMk id="2" creationId="{A8415B5E-65ED-4F18-9BB7-1E0ED550111E}"/>
          </ac:spMkLst>
        </pc:spChg>
        <pc:spChg chg="mod">
          <ac:chgData name="David Corsar (SOC)" userId="3b4d864f-9aa5-446a-9561-81f5b6259fb0" providerId="ADAL" clId="{D8AC7BD3-29AA-45A9-A418-F01B00B758C4}" dt="2021-09-19T21:57:08.724" v="712" actId="20577"/>
          <ac:spMkLst>
            <pc:docMk/>
            <pc:sldMk cId="1224150466" sldId="263"/>
            <ac:spMk id="3" creationId="{E5D14E0D-FC94-467E-A52D-56CFC1B71C4A}"/>
          </ac:spMkLst>
        </pc:spChg>
        <pc:spChg chg="add del">
          <ac:chgData name="David Corsar (SOC)" userId="3b4d864f-9aa5-446a-9561-81f5b6259fb0" providerId="ADAL" clId="{D8AC7BD3-29AA-45A9-A418-F01B00B758C4}" dt="2021-09-19T21:56:18.145" v="676" actId="26606"/>
          <ac:spMkLst>
            <pc:docMk/>
            <pc:sldMk cId="1224150466" sldId="263"/>
            <ac:spMk id="9" creationId="{F13C74B1-5B17-4795-BED0-7140497B445A}"/>
          </ac:spMkLst>
        </pc:spChg>
        <pc:spChg chg="add del">
          <ac:chgData name="David Corsar (SOC)" userId="3b4d864f-9aa5-446a-9561-81f5b6259fb0" providerId="ADAL" clId="{D8AC7BD3-29AA-45A9-A418-F01B00B758C4}" dt="2021-09-19T21:56:18.145" v="676" actId="26606"/>
          <ac:spMkLst>
            <pc:docMk/>
            <pc:sldMk cId="1224150466" sldId="263"/>
            <ac:spMk id="11" creationId="{D4974D33-8DC5-464E-8C6D-BE58F0669C17}"/>
          </ac:spMkLst>
        </pc:spChg>
        <pc:picChg chg="add mod ord">
          <ac:chgData name="David Corsar (SOC)" userId="3b4d864f-9aa5-446a-9561-81f5b6259fb0" providerId="ADAL" clId="{D8AC7BD3-29AA-45A9-A418-F01B00B758C4}" dt="2021-09-19T21:56:18.145" v="676" actId="26606"/>
          <ac:picMkLst>
            <pc:docMk/>
            <pc:sldMk cId="1224150466" sldId="263"/>
            <ac:picMk id="4" creationId="{F2404303-AFA2-4B6A-A67C-84C401DC031D}"/>
          </ac:picMkLst>
        </pc:picChg>
        <pc:picChg chg="add mod">
          <ac:chgData name="David Corsar (SOC)" userId="3b4d864f-9aa5-446a-9561-81f5b6259fb0" providerId="ADAL" clId="{D8AC7BD3-29AA-45A9-A418-F01B00B758C4}" dt="2021-09-19T21:56:32.009" v="679"/>
          <ac:picMkLst>
            <pc:docMk/>
            <pc:sldMk cId="1224150466" sldId="263"/>
            <ac:picMk id="7" creationId="{C901E98D-0006-4318-A8A6-1D9078759AAA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680516695" sldId="263"/>
        </pc:sldMkLst>
      </pc:sldChg>
      <pc:sldChg chg="addSp modSp add del mod setBg">
        <pc:chgData name="David Corsar (SOC)" userId="3b4d864f-9aa5-446a-9561-81f5b6259fb0" providerId="ADAL" clId="{D8AC7BD3-29AA-45A9-A418-F01B00B758C4}" dt="2021-09-19T21:57:11.562" v="713" actId="47"/>
        <pc:sldMkLst>
          <pc:docMk/>
          <pc:sldMk cId="1533139720" sldId="264"/>
        </pc:sldMkLst>
        <pc:spChg chg="mod">
          <ac:chgData name="David Corsar (SOC)" userId="3b4d864f-9aa5-446a-9561-81f5b6259fb0" providerId="ADAL" clId="{D8AC7BD3-29AA-45A9-A418-F01B00B758C4}" dt="2021-09-19T21:56:28.355" v="678" actId="26606"/>
          <ac:spMkLst>
            <pc:docMk/>
            <pc:sldMk cId="1533139720" sldId="264"/>
            <ac:spMk id="2" creationId="{A8415B5E-65ED-4F18-9BB7-1E0ED550111E}"/>
          </ac:spMkLst>
        </pc:spChg>
        <pc:spChg chg="mod">
          <ac:chgData name="David Corsar (SOC)" userId="3b4d864f-9aa5-446a-9561-81f5b6259fb0" providerId="ADAL" clId="{D8AC7BD3-29AA-45A9-A418-F01B00B758C4}" dt="2021-09-19T21:56:28.355" v="678" actId="26606"/>
          <ac:spMkLst>
            <pc:docMk/>
            <pc:sldMk cId="1533139720" sldId="264"/>
            <ac:spMk id="3" creationId="{E5D14E0D-FC94-467E-A52D-56CFC1B71C4A}"/>
          </ac:spMkLst>
        </pc:spChg>
        <pc:spChg chg="add">
          <ac:chgData name="David Corsar (SOC)" userId="3b4d864f-9aa5-446a-9561-81f5b6259fb0" providerId="ADAL" clId="{D8AC7BD3-29AA-45A9-A418-F01B00B758C4}" dt="2021-09-19T21:56:28.355" v="678" actId="26606"/>
          <ac:spMkLst>
            <pc:docMk/>
            <pc:sldMk cId="1533139720" sldId="264"/>
            <ac:spMk id="9" creationId="{F13C74B1-5B17-4795-BED0-7140497B445A}"/>
          </ac:spMkLst>
        </pc:spChg>
        <pc:spChg chg="add">
          <ac:chgData name="David Corsar (SOC)" userId="3b4d864f-9aa5-446a-9561-81f5b6259fb0" providerId="ADAL" clId="{D8AC7BD3-29AA-45A9-A418-F01B00B758C4}" dt="2021-09-19T21:56:28.355" v="678" actId="26606"/>
          <ac:spMkLst>
            <pc:docMk/>
            <pc:sldMk cId="1533139720" sldId="264"/>
            <ac:spMk id="11" creationId="{D4974D33-8DC5-464E-8C6D-BE58F0669C17}"/>
          </ac:spMkLst>
        </pc:spChg>
        <pc:picChg chg="mod ord">
          <ac:chgData name="David Corsar (SOC)" userId="3b4d864f-9aa5-446a-9561-81f5b6259fb0" providerId="ADAL" clId="{D8AC7BD3-29AA-45A9-A418-F01B00B758C4}" dt="2021-09-19T21:56:28.355" v="678" actId="26606"/>
          <ac:picMkLst>
            <pc:docMk/>
            <pc:sldMk cId="1533139720" sldId="264"/>
            <ac:picMk id="4" creationId="{F2404303-AFA2-4B6A-A67C-84C401DC031D}"/>
          </ac:picMkLst>
        </pc:picChg>
      </pc:sldChg>
      <pc:sldChg chg="modSp new del mod modAnim">
        <pc:chgData name="David Corsar (SOC)" userId="3b4d864f-9aa5-446a-9561-81f5b6259fb0" providerId="ADAL" clId="{D8AC7BD3-29AA-45A9-A418-F01B00B758C4}" dt="2022-09-15T21:07:59.033" v="9086" actId="47"/>
        <pc:sldMkLst>
          <pc:docMk/>
          <pc:sldMk cId="1566728479" sldId="264"/>
        </pc:sldMkLst>
        <pc:spChg chg="mod">
          <ac:chgData name="David Corsar (SOC)" userId="3b4d864f-9aa5-446a-9561-81f5b6259fb0" providerId="ADAL" clId="{D8AC7BD3-29AA-45A9-A418-F01B00B758C4}" dt="2021-09-19T21:57:54.262" v="769" actId="20577"/>
          <ac:spMkLst>
            <pc:docMk/>
            <pc:sldMk cId="1566728479" sldId="264"/>
            <ac:spMk id="2" creationId="{10136F90-2453-4DB3-9B83-25F6AD5F6EC2}"/>
          </ac:spMkLst>
        </pc:spChg>
        <pc:spChg chg="mod">
          <ac:chgData name="David Corsar (SOC)" userId="3b4d864f-9aa5-446a-9561-81f5b6259fb0" providerId="ADAL" clId="{D8AC7BD3-29AA-45A9-A418-F01B00B758C4}" dt="2021-09-19T22:02:26.254" v="1396" actId="20577"/>
          <ac:spMkLst>
            <pc:docMk/>
            <pc:sldMk cId="1566728479" sldId="264"/>
            <ac:spMk id="3" creationId="{38CDEA76-975A-4873-A671-54DF76A6AD19}"/>
          </ac:spMkLst>
        </pc:spChg>
      </pc:sldChg>
      <pc:sldChg chg="new del">
        <pc:chgData name="David Corsar (SOC)" userId="3b4d864f-9aa5-446a-9561-81f5b6259fb0" providerId="ADAL" clId="{D8AC7BD3-29AA-45A9-A418-F01B00B758C4}" dt="2021-09-19T21:50:27.032" v="416" actId="680"/>
        <pc:sldMkLst>
          <pc:docMk/>
          <pc:sldMk cId="2509231721" sldId="264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4288811537" sldId="264"/>
        </pc:sldMkLst>
      </pc:sldChg>
      <pc:sldChg chg="new del">
        <pc:chgData name="David Corsar (SOC)" userId="3b4d864f-9aa5-446a-9561-81f5b6259fb0" providerId="ADAL" clId="{D8AC7BD3-29AA-45A9-A418-F01B00B758C4}" dt="2021-09-19T21:50:26.808" v="415" actId="680"/>
        <pc:sldMkLst>
          <pc:docMk/>
          <pc:sldMk cId="1539762957" sldId="265"/>
        </pc:sldMkLst>
      </pc:sldChg>
      <pc:sldChg chg="modSp new del mod">
        <pc:chgData name="David Corsar (SOC)" userId="3b4d864f-9aa5-446a-9561-81f5b6259fb0" providerId="ADAL" clId="{D8AC7BD3-29AA-45A9-A418-F01B00B758C4}" dt="2021-09-22T12:22:53.827" v="8946" actId="47"/>
        <pc:sldMkLst>
          <pc:docMk/>
          <pc:sldMk cId="2454897655" sldId="265"/>
        </pc:sldMkLst>
        <pc:spChg chg="mod">
          <ac:chgData name="David Corsar (SOC)" userId="3b4d864f-9aa5-446a-9561-81f5b6259fb0" providerId="ADAL" clId="{D8AC7BD3-29AA-45A9-A418-F01B00B758C4}" dt="2021-09-19T22:06:00.018" v="1428" actId="20577"/>
          <ac:spMkLst>
            <pc:docMk/>
            <pc:sldMk cId="2454897655" sldId="265"/>
            <ac:spMk id="2" creationId="{E551FE91-2014-4FF7-BC89-5E0BB35D984C}"/>
          </ac:spMkLst>
        </pc:spChg>
        <pc:spChg chg="mod">
          <ac:chgData name="David Corsar (SOC)" userId="3b4d864f-9aa5-446a-9561-81f5b6259fb0" providerId="ADAL" clId="{D8AC7BD3-29AA-45A9-A418-F01B00B758C4}" dt="2021-09-19T22:43:24.104" v="3194" actId="20577"/>
          <ac:spMkLst>
            <pc:docMk/>
            <pc:sldMk cId="2454897655" sldId="265"/>
            <ac:spMk id="3" creationId="{D869A18B-266D-4461-8E86-BC8168CDA3E6}"/>
          </ac:spMkLst>
        </pc:sp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113360107" sldId="265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460638097" sldId="266"/>
        </pc:sldMkLst>
      </pc:sldChg>
      <pc:sldChg chg="addSp delSp modSp new mod modMedia setBg modClrScheme delAnim chgLayout">
        <pc:chgData name="David Corsar (SOC)" userId="3b4d864f-9aa5-446a-9561-81f5b6259fb0" providerId="ADAL" clId="{D8AC7BD3-29AA-45A9-A418-F01B00B758C4}" dt="2021-09-19T22:10:11.234" v="1578" actId="14100"/>
        <pc:sldMkLst>
          <pc:docMk/>
          <pc:sldMk cId="3479825547" sldId="266"/>
        </pc:sldMkLst>
        <pc:spChg chg="del mod ord">
          <ac:chgData name="David Corsar (SOC)" userId="3b4d864f-9aa5-446a-9561-81f5b6259fb0" providerId="ADAL" clId="{D8AC7BD3-29AA-45A9-A418-F01B00B758C4}" dt="2021-09-19T22:06:59.254" v="1430" actId="700"/>
          <ac:spMkLst>
            <pc:docMk/>
            <pc:sldMk cId="3479825547" sldId="266"/>
            <ac:spMk id="2" creationId="{2EECB547-83A4-4012-8859-18FC61155970}"/>
          </ac:spMkLst>
        </pc:spChg>
        <pc:spChg chg="del mod ord">
          <ac:chgData name="David Corsar (SOC)" userId="3b4d864f-9aa5-446a-9561-81f5b6259fb0" providerId="ADAL" clId="{D8AC7BD3-29AA-45A9-A418-F01B00B758C4}" dt="2021-09-19T22:06:59.254" v="1430" actId="700"/>
          <ac:spMkLst>
            <pc:docMk/>
            <pc:sldMk cId="3479825547" sldId="266"/>
            <ac:spMk id="3" creationId="{6A302E7C-60E5-4B25-9AB2-015C90260441}"/>
          </ac:spMkLst>
        </pc:spChg>
        <pc:spChg chg="add mod ord">
          <ac:chgData name="David Corsar (SOC)" userId="3b4d864f-9aa5-446a-9561-81f5b6259fb0" providerId="ADAL" clId="{D8AC7BD3-29AA-45A9-A418-F01B00B758C4}" dt="2021-09-19T22:09:56.211" v="1575" actId="1076"/>
          <ac:spMkLst>
            <pc:docMk/>
            <pc:sldMk cId="3479825547" sldId="266"/>
            <ac:spMk id="4" creationId="{D591882B-88A2-420B-B097-6D001630FFB2}"/>
          </ac:spMkLst>
        </pc:spChg>
        <pc:spChg chg="add del mod ord">
          <ac:chgData name="David Corsar (SOC)" userId="3b4d864f-9aa5-446a-9561-81f5b6259fb0" providerId="ADAL" clId="{D8AC7BD3-29AA-45A9-A418-F01B00B758C4}" dt="2021-09-19T22:07:35.871" v="1506" actId="478"/>
          <ac:spMkLst>
            <pc:docMk/>
            <pc:sldMk cId="3479825547" sldId="266"/>
            <ac:spMk id="5" creationId="{DF242D07-7437-4254-A9E4-71F1E325F3AE}"/>
          </ac:spMkLst>
        </pc:spChg>
        <pc:spChg chg="add mod">
          <ac:chgData name="David Corsar (SOC)" userId="3b4d864f-9aa5-446a-9561-81f5b6259fb0" providerId="ADAL" clId="{D8AC7BD3-29AA-45A9-A418-F01B00B758C4}" dt="2021-09-19T22:10:11.234" v="1578" actId="14100"/>
          <ac:spMkLst>
            <pc:docMk/>
            <pc:sldMk cId="3479825547" sldId="266"/>
            <ac:spMk id="7" creationId="{FC41DE04-6910-45E5-B47B-AC66CFDC66AE}"/>
          </ac:spMkLst>
        </pc:spChg>
        <pc:spChg chg="add del">
          <ac:chgData name="David Corsar (SOC)" userId="3b4d864f-9aa5-446a-9561-81f5b6259fb0" providerId="ADAL" clId="{D8AC7BD3-29AA-45A9-A418-F01B00B758C4}" dt="2021-09-19T22:08:50.148" v="1552" actId="26606"/>
          <ac:spMkLst>
            <pc:docMk/>
            <pc:sldMk cId="3479825547" sldId="266"/>
            <ac:spMk id="10" creationId="{C1DD1A8A-57D5-4A81-AD04-532B043C5611}"/>
          </ac:spMkLst>
        </pc:spChg>
        <pc:spChg chg="mod">
          <ac:chgData name="David Corsar (SOC)" userId="3b4d864f-9aa5-446a-9561-81f5b6259fb0" providerId="ADAL" clId="{D8AC7BD3-29AA-45A9-A418-F01B00B758C4}" dt="2021-09-19T22:09:05.973" v="1553"/>
          <ac:spMkLst>
            <pc:docMk/>
            <pc:sldMk cId="3479825547" sldId="266"/>
            <ac:spMk id="11" creationId="{24E0991F-814C-454C-86D3-78C25C72540C}"/>
          </ac:spMkLst>
        </pc:spChg>
        <pc:spChg chg="add del">
          <ac:chgData name="David Corsar (SOC)" userId="3b4d864f-9aa5-446a-9561-81f5b6259fb0" providerId="ADAL" clId="{D8AC7BD3-29AA-45A9-A418-F01B00B758C4}" dt="2021-09-19T22:08:50.148" v="1552" actId="26606"/>
          <ac:spMkLst>
            <pc:docMk/>
            <pc:sldMk cId="3479825547" sldId="266"/>
            <ac:spMk id="12" creationId="{007891EC-4501-44ED-A8C8-B11B6DB767AB}"/>
          </ac:spMkLst>
        </pc:spChg>
        <pc:grpChg chg="add mod">
          <ac:chgData name="David Corsar (SOC)" userId="3b4d864f-9aa5-446a-9561-81f5b6259fb0" providerId="ADAL" clId="{D8AC7BD3-29AA-45A9-A418-F01B00B758C4}" dt="2021-09-19T22:09:15.003" v="1555" actId="1076"/>
          <ac:grpSpMkLst>
            <pc:docMk/>
            <pc:sldMk cId="3479825547" sldId="266"/>
            <ac:grpSpMk id="9" creationId="{9494A4A5-59C6-4AA8-8A3F-86B2BD949F09}"/>
          </ac:grpSpMkLst>
        </pc:grpChg>
        <pc:picChg chg="add del mod">
          <ac:chgData name="David Corsar (SOC)" userId="3b4d864f-9aa5-446a-9561-81f5b6259fb0" providerId="ADAL" clId="{D8AC7BD3-29AA-45A9-A418-F01B00B758C4}" dt="2021-09-19T22:08:50.148" v="1552" actId="26606"/>
          <ac:picMkLst>
            <pc:docMk/>
            <pc:sldMk cId="3479825547" sldId="266"/>
            <ac:picMk id="6" creationId="{7CBCD8CF-8D13-40E8-8319-F62F5912B0E5}"/>
          </ac:picMkLst>
        </pc:picChg>
        <pc:picChg chg="mod">
          <ac:chgData name="David Corsar (SOC)" userId="3b4d864f-9aa5-446a-9561-81f5b6259fb0" providerId="ADAL" clId="{D8AC7BD3-29AA-45A9-A418-F01B00B758C4}" dt="2021-09-19T22:09:05.973" v="1553"/>
          <ac:picMkLst>
            <pc:docMk/>
            <pc:sldMk cId="3479825547" sldId="266"/>
            <ac:picMk id="13" creationId="{EDE54249-5D3E-4EDC-8ED3-69521089B045}"/>
          </ac:picMkLst>
        </pc:picChg>
      </pc:sldChg>
      <pc:sldChg chg="addSp delSp modSp new mod modClrScheme chgLayout">
        <pc:chgData name="David Corsar (SOC)" userId="3b4d864f-9aa5-446a-9561-81f5b6259fb0" providerId="ADAL" clId="{D8AC7BD3-29AA-45A9-A418-F01B00B758C4}" dt="2021-09-22T12:26:11.510" v="8947" actId="20577"/>
        <pc:sldMkLst>
          <pc:docMk/>
          <pc:sldMk cId="2933742056" sldId="267"/>
        </pc:sldMkLst>
        <pc:spChg chg="add del mod ord">
          <ac:chgData name="David Corsar (SOC)" userId="3b4d864f-9aa5-446a-9561-81f5b6259fb0" providerId="ADAL" clId="{D8AC7BD3-29AA-45A9-A418-F01B00B758C4}" dt="2021-09-22T08:47:58.252" v="5245" actId="478"/>
          <ac:spMkLst>
            <pc:docMk/>
            <pc:sldMk cId="2933742056" sldId="267"/>
            <ac:spMk id="2" creationId="{2ED85D8D-4C79-424C-B602-ED57E50B21AB}"/>
          </ac:spMkLst>
        </pc:spChg>
        <pc:spChg chg="del mod ord">
          <ac:chgData name="David Corsar (SOC)" userId="3b4d864f-9aa5-446a-9561-81f5b6259fb0" providerId="ADAL" clId="{D8AC7BD3-29AA-45A9-A418-F01B00B758C4}" dt="2021-09-19T22:10:21.071" v="1580" actId="700"/>
          <ac:spMkLst>
            <pc:docMk/>
            <pc:sldMk cId="2933742056" sldId="267"/>
            <ac:spMk id="2" creationId="{CC85FC5E-80A1-44B1-9773-74F44A0FA0DE}"/>
          </ac:spMkLst>
        </pc:spChg>
        <pc:spChg chg="add del mod ord">
          <ac:chgData name="David Corsar (SOC)" userId="3b4d864f-9aa5-446a-9561-81f5b6259fb0" providerId="ADAL" clId="{D8AC7BD3-29AA-45A9-A418-F01B00B758C4}" dt="2021-09-19T22:10:38.543" v="1582" actId="700"/>
          <ac:spMkLst>
            <pc:docMk/>
            <pc:sldMk cId="2933742056" sldId="267"/>
            <ac:spMk id="3" creationId="{6A7362EA-CEE9-4092-92D5-072014050865}"/>
          </ac:spMkLst>
        </pc:spChg>
        <pc:spChg chg="add del mod ord">
          <ac:chgData name="David Corsar (SOC)" userId="3b4d864f-9aa5-446a-9561-81f5b6259fb0" providerId="ADAL" clId="{D8AC7BD3-29AA-45A9-A418-F01B00B758C4}" dt="2021-09-19T22:10:38.543" v="1582" actId="700"/>
          <ac:spMkLst>
            <pc:docMk/>
            <pc:sldMk cId="2933742056" sldId="267"/>
            <ac:spMk id="4" creationId="{D58268B9-85CD-4C94-B4BE-F8A1D0F1CE61}"/>
          </ac:spMkLst>
        </pc:spChg>
        <pc:spChg chg="add mod ord">
          <ac:chgData name="David Corsar (SOC)" userId="3b4d864f-9aa5-446a-9561-81f5b6259fb0" providerId="ADAL" clId="{D8AC7BD3-29AA-45A9-A418-F01B00B758C4}" dt="2021-09-22T08:50:54.880" v="5269" actId="20577"/>
          <ac:spMkLst>
            <pc:docMk/>
            <pc:sldMk cId="2933742056" sldId="267"/>
            <ac:spMk id="5" creationId="{41C7FFE5-C540-4DFE-80D3-331065AD7AF5}"/>
          </ac:spMkLst>
        </pc:spChg>
        <pc:spChg chg="add del mod ord">
          <ac:chgData name="David Corsar (SOC)" userId="3b4d864f-9aa5-446a-9561-81f5b6259fb0" providerId="ADAL" clId="{D8AC7BD3-29AA-45A9-A418-F01B00B758C4}" dt="2021-09-22T08:47:40.936" v="5244" actId="700"/>
          <ac:spMkLst>
            <pc:docMk/>
            <pc:sldMk cId="2933742056" sldId="267"/>
            <ac:spMk id="6" creationId="{1C087606-549B-4137-BDD7-3764633F1CF5}"/>
          </ac:spMkLst>
        </pc:spChg>
        <pc:spChg chg="add mod">
          <ac:chgData name="David Corsar (SOC)" userId="3b4d864f-9aa5-446a-9561-81f5b6259fb0" providerId="ADAL" clId="{D8AC7BD3-29AA-45A9-A418-F01B00B758C4}" dt="2021-09-22T12:26:11.510" v="8947" actId="20577"/>
          <ac:spMkLst>
            <pc:docMk/>
            <pc:sldMk cId="2933742056" sldId="267"/>
            <ac:spMk id="9" creationId="{A84BD577-2120-4A23-94FA-788D3D9343F8}"/>
          </ac:spMkLst>
        </pc:spChg>
        <pc:picChg chg="add del mod">
          <ac:chgData name="David Corsar (SOC)" userId="3b4d864f-9aa5-446a-9561-81f5b6259fb0" providerId="ADAL" clId="{D8AC7BD3-29AA-45A9-A418-F01B00B758C4}" dt="2021-09-22T08:50:42.232" v="5252" actId="478"/>
          <ac:picMkLst>
            <pc:docMk/>
            <pc:sldMk cId="2933742056" sldId="267"/>
            <ac:picMk id="4" creationId="{1823F0E4-6CFE-48D2-8213-8042449FC0ED}"/>
          </ac:picMkLst>
        </pc:picChg>
        <pc:picChg chg="add mod">
          <ac:chgData name="David Corsar (SOC)" userId="3b4d864f-9aa5-446a-9561-81f5b6259fb0" providerId="ADAL" clId="{D8AC7BD3-29AA-45A9-A418-F01B00B758C4}" dt="2021-09-22T08:52:18.152" v="5273" actId="1076"/>
          <ac:picMkLst>
            <pc:docMk/>
            <pc:sldMk cId="2933742056" sldId="267"/>
            <ac:picMk id="8" creationId="{87EC723B-3A32-44FE-8A67-897073710B02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2971044862" sldId="267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2548678416" sldId="268"/>
        </pc:sldMkLst>
      </pc:sldChg>
      <pc:sldChg chg="addSp delSp modSp new del mod modClrScheme chgLayout">
        <pc:chgData name="David Corsar (SOC)" userId="3b4d864f-9aa5-446a-9561-81f5b6259fb0" providerId="ADAL" clId="{D8AC7BD3-29AA-45A9-A418-F01B00B758C4}" dt="2021-09-22T08:53:02.722" v="5382" actId="47"/>
        <pc:sldMkLst>
          <pc:docMk/>
          <pc:sldMk cId="3236250268" sldId="268"/>
        </pc:sldMkLst>
        <pc:spChg chg="del mod ord">
          <ac:chgData name="David Corsar (SOC)" userId="3b4d864f-9aa5-446a-9561-81f5b6259fb0" providerId="ADAL" clId="{D8AC7BD3-29AA-45A9-A418-F01B00B758C4}" dt="2021-09-19T22:11:29.226" v="1608" actId="700"/>
          <ac:spMkLst>
            <pc:docMk/>
            <pc:sldMk cId="3236250268" sldId="268"/>
            <ac:spMk id="2" creationId="{F5382845-1DEF-4760-96CB-CE264DAB6741}"/>
          </ac:spMkLst>
        </pc:spChg>
        <pc:spChg chg="del">
          <ac:chgData name="David Corsar (SOC)" userId="3b4d864f-9aa5-446a-9561-81f5b6259fb0" providerId="ADAL" clId="{D8AC7BD3-29AA-45A9-A418-F01B00B758C4}" dt="2021-09-19T22:11:29.226" v="1608" actId="700"/>
          <ac:spMkLst>
            <pc:docMk/>
            <pc:sldMk cId="3236250268" sldId="268"/>
            <ac:spMk id="3" creationId="{027D556F-925B-4535-A1A9-15C2BA05EA44}"/>
          </ac:spMkLst>
        </pc:spChg>
        <pc:spChg chg="add del mod ord">
          <ac:chgData name="David Corsar (SOC)" userId="3b4d864f-9aa5-446a-9561-81f5b6259fb0" providerId="ADAL" clId="{D8AC7BD3-29AA-45A9-A418-F01B00B758C4}" dt="2021-09-19T22:11:34.699" v="1609" actId="700"/>
          <ac:spMkLst>
            <pc:docMk/>
            <pc:sldMk cId="3236250268" sldId="268"/>
            <ac:spMk id="4" creationId="{C505229B-0C3B-475D-A660-BB0876086172}"/>
          </ac:spMkLst>
        </pc:spChg>
        <pc:spChg chg="add mod ord">
          <ac:chgData name="David Corsar (SOC)" userId="3b4d864f-9aa5-446a-9561-81f5b6259fb0" providerId="ADAL" clId="{D8AC7BD3-29AA-45A9-A418-F01B00B758C4}" dt="2021-09-19T22:11:34.699" v="1609" actId="700"/>
          <ac:spMkLst>
            <pc:docMk/>
            <pc:sldMk cId="3236250268" sldId="268"/>
            <ac:spMk id="5" creationId="{0E8CA64C-307C-445A-9E04-786A7B857C08}"/>
          </ac:spMkLst>
        </pc:spChg>
        <pc:spChg chg="add del mod ord">
          <ac:chgData name="David Corsar (SOC)" userId="3b4d864f-9aa5-446a-9561-81f5b6259fb0" providerId="ADAL" clId="{D8AC7BD3-29AA-45A9-A418-F01B00B758C4}" dt="2021-09-22T07:41:22.327" v="3387" actId="22"/>
          <ac:spMkLst>
            <pc:docMk/>
            <pc:sldMk cId="3236250268" sldId="268"/>
            <ac:spMk id="6" creationId="{9872FE6E-CA1C-4C5F-97BD-2FC49E64401F}"/>
          </ac:spMkLst>
        </pc:spChg>
        <pc:spChg chg="add mod">
          <ac:chgData name="David Corsar (SOC)" userId="3b4d864f-9aa5-446a-9561-81f5b6259fb0" providerId="ADAL" clId="{D8AC7BD3-29AA-45A9-A418-F01B00B758C4}" dt="2021-09-22T07:41:37.149" v="3393" actId="478"/>
          <ac:spMkLst>
            <pc:docMk/>
            <pc:sldMk cId="3236250268" sldId="268"/>
            <ac:spMk id="9" creationId="{B15AA773-5FBD-4451-A5FB-C9A6184E1BC3}"/>
          </ac:spMkLst>
        </pc:spChg>
        <pc:picChg chg="add mod">
          <ac:chgData name="David Corsar (SOC)" userId="3b4d864f-9aa5-446a-9561-81f5b6259fb0" providerId="ADAL" clId="{D8AC7BD3-29AA-45A9-A418-F01B00B758C4}" dt="2021-09-22T07:41:23.864" v="3388" actId="1076"/>
          <ac:picMkLst>
            <pc:docMk/>
            <pc:sldMk cId="3236250268" sldId="268"/>
            <ac:picMk id="3" creationId="{F2162CC8-F2E6-409A-855C-596AF2548848}"/>
          </ac:picMkLst>
        </pc:picChg>
        <pc:picChg chg="add del mod ord">
          <ac:chgData name="David Corsar (SOC)" userId="3b4d864f-9aa5-446a-9561-81f5b6259fb0" providerId="ADAL" clId="{D8AC7BD3-29AA-45A9-A418-F01B00B758C4}" dt="2021-09-22T07:41:37.149" v="3393" actId="478"/>
          <ac:picMkLst>
            <pc:docMk/>
            <pc:sldMk cId="3236250268" sldId="268"/>
            <ac:picMk id="7" creationId="{5F232147-D1FE-4746-9A84-A60CD6E959CE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130338660" sldId="269"/>
        </pc:sldMkLst>
      </pc:sldChg>
      <pc:sldChg chg="addSp modSp new del mod modAnim">
        <pc:chgData name="David Corsar (SOC)" userId="3b4d864f-9aa5-446a-9561-81f5b6259fb0" providerId="ADAL" clId="{D8AC7BD3-29AA-45A9-A418-F01B00B758C4}" dt="2022-09-15T21:07:59.033" v="9086" actId="47"/>
        <pc:sldMkLst>
          <pc:docMk/>
          <pc:sldMk cId="3667588921" sldId="269"/>
        </pc:sldMkLst>
        <pc:spChg chg="mod">
          <ac:chgData name="David Corsar (SOC)" userId="3b4d864f-9aa5-446a-9561-81f5b6259fb0" providerId="ADAL" clId="{D8AC7BD3-29AA-45A9-A418-F01B00B758C4}" dt="2021-09-19T22:13:38.412" v="1658" actId="20577"/>
          <ac:spMkLst>
            <pc:docMk/>
            <pc:sldMk cId="3667588921" sldId="269"/>
            <ac:spMk id="2" creationId="{06775067-1B35-4D52-AA94-AF49FBB13A8E}"/>
          </ac:spMkLst>
        </pc:spChg>
        <pc:spChg chg="mod">
          <ac:chgData name="David Corsar (SOC)" userId="3b4d864f-9aa5-446a-9561-81f5b6259fb0" providerId="ADAL" clId="{D8AC7BD3-29AA-45A9-A418-F01B00B758C4}" dt="2021-09-19T22:16:19.561" v="1930" actId="6549"/>
          <ac:spMkLst>
            <pc:docMk/>
            <pc:sldMk cId="3667588921" sldId="269"/>
            <ac:spMk id="3" creationId="{F39B470B-F5D1-4416-B7BB-4DF7177F43AA}"/>
          </ac:spMkLst>
        </pc:spChg>
        <pc:spChg chg="add mod">
          <ac:chgData name="David Corsar (SOC)" userId="3b4d864f-9aa5-446a-9561-81f5b6259fb0" providerId="ADAL" clId="{D8AC7BD3-29AA-45A9-A418-F01B00B758C4}" dt="2021-09-19T22:18:03.795" v="2132" actId="1076"/>
          <ac:spMkLst>
            <pc:docMk/>
            <pc:sldMk cId="3667588921" sldId="269"/>
            <ac:spMk id="10" creationId="{12CA611C-EFB8-408A-8770-A0AA604DF9C1}"/>
          </ac:spMkLst>
        </pc:spChg>
        <pc:picChg chg="add mod">
          <ac:chgData name="David Corsar (SOC)" userId="3b4d864f-9aa5-446a-9561-81f5b6259fb0" providerId="ADAL" clId="{D8AC7BD3-29AA-45A9-A418-F01B00B758C4}" dt="2021-09-19T22:18:14.397" v="2142" actId="1038"/>
          <ac:picMkLst>
            <pc:docMk/>
            <pc:sldMk cId="3667588921" sldId="269"/>
            <ac:picMk id="4" creationId="{83237F5C-3997-42C9-8F3A-02C031DA0119}"/>
          </ac:picMkLst>
        </pc:picChg>
        <pc:picChg chg="add mod">
          <ac:chgData name="David Corsar (SOC)" userId="3b4d864f-9aa5-446a-9561-81f5b6259fb0" providerId="ADAL" clId="{D8AC7BD3-29AA-45A9-A418-F01B00B758C4}" dt="2021-09-19T22:15:05.036" v="1801" actId="962"/>
          <ac:picMkLst>
            <pc:docMk/>
            <pc:sldMk cId="3667588921" sldId="269"/>
            <ac:picMk id="5" creationId="{7AF299F6-C3BD-41CE-A68C-F657B99678C4}"/>
          </ac:picMkLst>
        </pc:picChg>
        <pc:picChg chg="add mod">
          <ac:chgData name="David Corsar (SOC)" userId="3b4d864f-9aa5-446a-9561-81f5b6259fb0" providerId="ADAL" clId="{D8AC7BD3-29AA-45A9-A418-F01B00B758C4}" dt="2021-09-19T22:18:29.703" v="2198" actId="962"/>
          <ac:picMkLst>
            <pc:docMk/>
            <pc:sldMk cId="3667588921" sldId="269"/>
            <ac:picMk id="6" creationId="{26FABCA8-7E95-4D9E-812A-3DDCD13DE596}"/>
          </ac:picMkLst>
        </pc:picChg>
        <pc:picChg chg="add mod">
          <ac:chgData name="David Corsar (SOC)" userId="3b4d864f-9aa5-446a-9561-81f5b6259fb0" providerId="ADAL" clId="{D8AC7BD3-29AA-45A9-A418-F01B00B758C4}" dt="2021-09-19T22:18:21.492" v="2158" actId="962"/>
          <ac:picMkLst>
            <pc:docMk/>
            <pc:sldMk cId="3667588921" sldId="269"/>
            <ac:picMk id="7" creationId="{2D482BFA-37B1-4579-AA93-A9F26B21C0D1}"/>
          </ac:picMkLst>
        </pc:picChg>
        <pc:picChg chg="add mod">
          <ac:chgData name="David Corsar (SOC)" userId="3b4d864f-9aa5-446a-9561-81f5b6259fb0" providerId="ADAL" clId="{D8AC7BD3-29AA-45A9-A418-F01B00B758C4}" dt="2021-09-19T22:18:25.378" v="2180" actId="962"/>
          <ac:picMkLst>
            <pc:docMk/>
            <pc:sldMk cId="3667588921" sldId="269"/>
            <ac:picMk id="8" creationId="{CE995C65-71C5-48FC-B5E4-7982372D808C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2017229417" sldId="270"/>
        </pc:sldMkLst>
      </pc:sldChg>
      <pc:sldChg chg="addSp delSp modSp new del mod modClrScheme chgLayout">
        <pc:chgData name="David Corsar (SOC)" userId="3b4d864f-9aa5-446a-9561-81f5b6259fb0" providerId="ADAL" clId="{D8AC7BD3-29AA-45A9-A418-F01B00B758C4}" dt="2021-09-22T08:53:04.467" v="5383" actId="47"/>
        <pc:sldMkLst>
          <pc:docMk/>
          <pc:sldMk cId="2620719168" sldId="270"/>
        </pc:sldMkLst>
        <pc:spChg chg="del mod ord">
          <ac:chgData name="David Corsar (SOC)" userId="3b4d864f-9aa5-446a-9561-81f5b6259fb0" providerId="ADAL" clId="{D8AC7BD3-29AA-45A9-A418-F01B00B758C4}" dt="2021-09-19T22:35:08.520" v="2204" actId="700"/>
          <ac:spMkLst>
            <pc:docMk/>
            <pc:sldMk cId="2620719168" sldId="270"/>
            <ac:spMk id="2" creationId="{9E0D433B-0222-4FC7-89A5-DEE637007817}"/>
          </ac:spMkLst>
        </pc:spChg>
        <pc:spChg chg="del mod ord">
          <ac:chgData name="David Corsar (SOC)" userId="3b4d864f-9aa5-446a-9561-81f5b6259fb0" providerId="ADAL" clId="{D8AC7BD3-29AA-45A9-A418-F01B00B758C4}" dt="2021-09-19T22:35:08.520" v="2204" actId="700"/>
          <ac:spMkLst>
            <pc:docMk/>
            <pc:sldMk cId="2620719168" sldId="270"/>
            <ac:spMk id="3" creationId="{6653AF70-E254-42DD-8135-6C414B219FBE}"/>
          </ac:spMkLst>
        </pc:spChg>
        <pc:spChg chg="add mod ord">
          <ac:chgData name="David Corsar (SOC)" userId="3b4d864f-9aa5-446a-9561-81f5b6259fb0" providerId="ADAL" clId="{D8AC7BD3-29AA-45A9-A418-F01B00B758C4}" dt="2021-09-22T08:47:24.047" v="5242" actId="20577"/>
          <ac:spMkLst>
            <pc:docMk/>
            <pc:sldMk cId="2620719168" sldId="270"/>
            <ac:spMk id="4" creationId="{2488B176-C84D-4C5D-B42F-5446354394EE}"/>
          </ac:spMkLst>
        </pc:spChg>
        <pc:spChg chg="add mod ord">
          <ac:chgData name="David Corsar (SOC)" userId="3b4d864f-9aa5-446a-9561-81f5b6259fb0" providerId="ADAL" clId="{D8AC7BD3-29AA-45A9-A418-F01B00B758C4}" dt="2021-09-19T22:35:08.520" v="2204" actId="700"/>
          <ac:spMkLst>
            <pc:docMk/>
            <pc:sldMk cId="2620719168" sldId="270"/>
            <ac:spMk id="5" creationId="{4DE941FF-423D-493D-8482-2241D86CE0C0}"/>
          </ac:spMkLst>
        </pc:spChg>
      </pc:sldChg>
      <pc:sldChg chg="new del">
        <pc:chgData name="David Corsar (SOC)" userId="3b4d864f-9aa5-446a-9561-81f5b6259fb0" providerId="ADAL" clId="{D8AC7BD3-29AA-45A9-A418-F01B00B758C4}" dt="2021-09-19T22:20:19.364" v="2200" actId="47"/>
        <pc:sldMkLst>
          <pc:docMk/>
          <pc:sldMk cId="3840279171" sldId="270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517309609" sldId="271"/>
        </pc:sldMkLst>
      </pc:sldChg>
      <pc:sldChg chg="addSp delSp modSp new mod">
        <pc:chgData name="David Corsar (SOC)" userId="3b4d864f-9aa5-446a-9561-81f5b6259fb0" providerId="ADAL" clId="{D8AC7BD3-29AA-45A9-A418-F01B00B758C4}" dt="2021-09-22T11:53:57.333" v="8263" actId="20577"/>
        <pc:sldMkLst>
          <pc:docMk/>
          <pc:sldMk cId="4204624195" sldId="271"/>
        </pc:sldMkLst>
        <pc:spChg chg="mod">
          <ac:chgData name="David Corsar (SOC)" userId="3b4d864f-9aa5-446a-9561-81f5b6259fb0" providerId="ADAL" clId="{D8AC7BD3-29AA-45A9-A418-F01B00B758C4}" dt="2021-09-19T22:35:48.625" v="2249" actId="20577"/>
          <ac:spMkLst>
            <pc:docMk/>
            <pc:sldMk cId="4204624195" sldId="271"/>
            <ac:spMk id="2" creationId="{B27E0A24-FDA8-43C4-9FD3-C055EAC0D75E}"/>
          </ac:spMkLst>
        </pc:spChg>
        <pc:spChg chg="add del mod">
          <ac:chgData name="David Corsar (SOC)" userId="3b4d864f-9aa5-446a-9561-81f5b6259fb0" providerId="ADAL" clId="{D8AC7BD3-29AA-45A9-A418-F01B00B758C4}" dt="2021-09-22T11:53:57.333" v="8263" actId="20577"/>
          <ac:spMkLst>
            <pc:docMk/>
            <pc:sldMk cId="4204624195" sldId="271"/>
            <ac:spMk id="3" creationId="{3219858D-7922-4A7D-85DE-4FE066F22D71}"/>
          </ac:spMkLst>
        </pc:spChg>
        <pc:picChg chg="add del mod">
          <ac:chgData name="David Corsar (SOC)" userId="3b4d864f-9aa5-446a-9561-81f5b6259fb0" providerId="ADAL" clId="{D8AC7BD3-29AA-45A9-A418-F01B00B758C4}" dt="2021-09-22T11:10:32.791" v="6702"/>
          <ac:picMkLst>
            <pc:docMk/>
            <pc:sldMk cId="4204624195" sldId="271"/>
            <ac:picMk id="4" creationId="{4D024204-A1B6-42AD-8B60-91BB798AF844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513054457" sldId="272"/>
        </pc:sldMkLst>
      </pc:sldChg>
      <pc:sldChg chg="modSp new mod">
        <pc:chgData name="David Corsar (SOC)" userId="3b4d864f-9aa5-446a-9561-81f5b6259fb0" providerId="ADAL" clId="{D8AC7BD3-29AA-45A9-A418-F01B00B758C4}" dt="2021-09-22T12:15:47.696" v="8306" actId="14100"/>
        <pc:sldMkLst>
          <pc:docMk/>
          <pc:sldMk cId="890616224" sldId="272"/>
        </pc:sldMkLst>
        <pc:spChg chg="mod">
          <ac:chgData name="David Corsar (SOC)" userId="3b4d864f-9aa5-446a-9561-81f5b6259fb0" providerId="ADAL" clId="{D8AC7BD3-29AA-45A9-A418-F01B00B758C4}" dt="2021-09-22T12:15:47.696" v="8306" actId="14100"/>
          <ac:spMkLst>
            <pc:docMk/>
            <pc:sldMk cId="890616224" sldId="272"/>
            <ac:spMk id="2" creationId="{5EFBDF28-B1AD-41A4-8319-7E13B8062005}"/>
          </ac:spMkLst>
        </pc:spChg>
      </pc:sldChg>
      <pc:sldChg chg="addSp delSp modSp new mod modClrScheme chgLayout">
        <pc:chgData name="David Corsar (SOC)" userId="3b4d864f-9aa5-446a-9561-81f5b6259fb0" providerId="ADAL" clId="{D8AC7BD3-29AA-45A9-A418-F01B00B758C4}" dt="2021-09-22T12:16:19.009" v="8414" actId="20577"/>
        <pc:sldMkLst>
          <pc:docMk/>
          <pc:sldMk cId="767910230" sldId="273"/>
        </pc:sldMkLst>
        <pc:spChg chg="del mod ord">
          <ac:chgData name="David Corsar (SOC)" userId="3b4d864f-9aa5-446a-9561-81f5b6259fb0" providerId="ADAL" clId="{D8AC7BD3-29AA-45A9-A418-F01B00B758C4}" dt="2021-09-22T07:39:39.417" v="3196" actId="700"/>
          <ac:spMkLst>
            <pc:docMk/>
            <pc:sldMk cId="767910230" sldId="273"/>
            <ac:spMk id="2" creationId="{540CC354-7C6C-4911-BE8D-8A28C53DAEBF}"/>
          </ac:spMkLst>
        </pc:spChg>
        <pc:spChg chg="del mod ord">
          <ac:chgData name="David Corsar (SOC)" userId="3b4d864f-9aa5-446a-9561-81f5b6259fb0" providerId="ADAL" clId="{D8AC7BD3-29AA-45A9-A418-F01B00B758C4}" dt="2021-09-22T07:39:39.417" v="3196" actId="700"/>
          <ac:spMkLst>
            <pc:docMk/>
            <pc:sldMk cId="767910230" sldId="273"/>
            <ac:spMk id="3" creationId="{07F22675-22E4-4C43-B168-6E21D56FC3D3}"/>
          </ac:spMkLst>
        </pc:spChg>
        <pc:spChg chg="add mod ord">
          <ac:chgData name="David Corsar (SOC)" userId="3b4d864f-9aa5-446a-9561-81f5b6259fb0" providerId="ADAL" clId="{D8AC7BD3-29AA-45A9-A418-F01B00B758C4}" dt="2021-09-22T12:15:56.102" v="8324" actId="20577"/>
          <ac:spMkLst>
            <pc:docMk/>
            <pc:sldMk cId="767910230" sldId="273"/>
            <ac:spMk id="4" creationId="{5938F30E-3AD9-4872-96AC-19310D42764E}"/>
          </ac:spMkLst>
        </pc:spChg>
        <pc:spChg chg="add mod ord">
          <ac:chgData name="David Corsar (SOC)" userId="3b4d864f-9aa5-446a-9561-81f5b6259fb0" providerId="ADAL" clId="{D8AC7BD3-29AA-45A9-A418-F01B00B758C4}" dt="2021-09-22T12:16:19.009" v="8414" actId="20577"/>
          <ac:spMkLst>
            <pc:docMk/>
            <pc:sldMk cId="767910230" sldId="273"/>
            <ac:spMk id="5" creationId="{BA6C848D-255F-4362-8BB6-1F18DB7D5845}"/>
          </ac:spMkLst>
        </pc:sp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901085161" sldId="273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921164085" sldId="274"/>
        </pc:sldMkLst>
      </pc:sldChg>
      <pc:sldChg chg="addSp delSp modSp new mod ord modClrScheme chgLayout modNotesTx">
        <pc:chgData name="David Corsar (SOC)" userId="3b4d864f-9aa5-446a-9561-81f5b6259fb0" providerId="ADAL" clId="{D8AC7BD3-29AA-45A9-A418-F01B00B758C4}" dt="2021-09-22T12:28:49.435" v="8951" actId="20577"/>
        <pc:sldMkLst>
          <pc:docMk/>
          <pc:sldMk cId="3413233805" sldId="274"/>
        </pc:sldMkLst>
        <pc:spChg chg="del mod ord">
          <ac:chgData name="David Corsar (SOC)" userId="3b4d864f-9aa5-446a-9561-81f5b6259fb0" providerId="ADAL" clId="{D8AC7BD3-29AA-45A9-A418-F01B00B758C4}" dt="2021-09-22T07:44:34.906" v="3395" actId="700"/>
          <ac:spMkLst>
            <pc:docMk/>
            <pc:sldMk cId="3413233805" sldId="274"/>
            <ac:spMk id="2" creationId="{03B34DE3-84B6-4593-A7AD-00D24BA5C93D}"/>
          </ac:spMkLst>
        </pc:spChg>
        <pc:spChg chg="del mod ord">
          <ac:chgData name="David Corsar (SOC)" userId="3b4d864f-9aa5-446a-9561-81f5b6259fb0" providerId="ADAL" clId="{D8AC7BD3-29AA-45A9-A418-F01B00B758C4}" dt="2021-09-22T07:44:34.906" v="3395" actId="700"/>
          <ac:spMkLst>
            <pc:docMk/>
            <pc:sldMk cId="3413233805" sldId="274"/>
            <ac:spMk id="3" creationId="{30217ADC-4F29-4C0A-8B0D-1148652C9E46}"/>
          </ac:spMkLst>
        </pc:spChg>
        <pc:spChg chg="add mod ord">
          <ac:chgData name="David Corsar (SOC)" userId="3b4d864f-9aa5-446a-9561-81f5b6259fb0" providerId="ADAL" clId="{D8AC7BD3-29AA-45A9-A418-F01B00B758C4}" dt="2021-09-22T11:12:02.809" v="6871" actId="20577"/>
          <ac:spMkLst>
            <pc:docMk/>
            <pc:sldMk cId="3413233805" sldId="274"/>
            <ac:spMk id="4" creationId="{1F2B9D89-24B6-4C12-BDDD-7CA202378A01}"/>
          </ac:spMkLst>
        </pc:spChg>
        <pc:spChg chg="add del mod ord">
          <ac:chgData name="David Corsar (SOC)" userId="3b4d864f-9aa5-446a-9561-81f5b6259fb0" providerId="ADAL" clId="{D8AC7BD3-29AA-45A9-A418-F01B00B758C4}" dt="2021-09-22T07:44:47.131" v="3396" actId="931"/>
          <ac:spMkLst>
            <pc:docMk/>
            <pc:sldMk cId="3413233805" sldId="274"/>
            <ac:spMk id="5" creationId="{71EC5F70-4C59-4846-9B5C-8319C3714D19}"/>
          </ac:spMkLst>
        </pc:spChg>
        <pc:spChg chg="add del mod ord">
          <ac:chgData name="David Corsar (SOC)" userId="3b4d864f-9aa5-446a-9561-81f5b6259fb0" providerId="ADAL" clId="{D8AC7BD3-29AA-45A9-A418-F01B00B758C4}" dt="2021-09-22T07:47:32.561" v="3539" actId="700"/>
          <ac:spMkLst>
            <pc:docMk/>
            <pc:sldMk cId="3413233805" sldId="274"/>
            <ac:spMk id="8" creationId="{FA91951B-78C7-4D17-B8AD-A7862A262321}"/>
          </ac:spMkLst>
        </pc:spChg>
        <pc:spChg chg="add mod">
          <ac:chgData name="David Corsar (SOC)" userId="3b4d864f-9aa5-446a-9561-81f5b6259fb0" providerId="ADAL" clId="{D8AC7BD3-29AA-45A9-A418-F01B00B758C4}" dt="2021-09-22T12:28:49.435" v="8951" actId="20577"/>
          <ac:spMkLst>
            <pc:docMk/>
            <pc:sldMk cId="3413233805" sldId="274"/>
            <ac:spMk id="9" creationId="{08F31716-17CD-4211-972C-10F46A2177A5}"/>
          </ac:spMkLst>
        </pc:spChg>
        <pc:picChg chg="add mod ord">
          <ac:chgData name="David Corsar (SOC)" userId="3b4d864f-9aa5-446a-9561-81f5b6259fb0" providerId="ADAL" clId="{D8AC7BD3-29AA-45A9-A418-F01B00B758C4}" dt="2021-09-22T07:47:32.561" v="3539" actId="700"/>
          <ac:picMkLst>
            <pc:docMk/>
            <pc:sldMk cId="3413233805" sldId="274"/>
            <ac:picMk id="7" creationId="{D7DEFF36-54DA-45BD-9466-81196A11C731}"/>
          </ac:picMkLst>
        </pc:picChg>
      </pc:sldChg>
      <pc:sldChg chg="addSp delSp modSp new mod ord modClrScheme chgLayout">
        <pc:chgData name="David Corsar (SOC)" userId="3b4d864f-9aa5-446a-9561-81f5b6259fb0" providerId="ADAL" clId="{D8AC7BD3-29AA-45A9-A418-F01B00B758C4}" dt="2021-09-22T11:51:16.638" v="8237" actId="20577"/>
        <pc:sldMkLst>
          <pc:docMk/>
          <pc:sldMk cId="875392939" sldId="275"/>
        </pc:sldMkLst>
        <pc:spChg chg="del mod ord">
          <ac:chgData name="David Corsar (SOC)" userId="3b4d864f-9aa5-446a-9561-81f5b6259fb0" providerId="ADAL" clId="{D8AC7BD3-29AA-45A9-A418-F01B00B758C4}" dt="2021-09-22T07:47:41.580" v="3541" actId="700"/>
          <ac:spMkLst>
            <pc:docMk/>
            <pc:sldMk cId="875392939" sldId="275"/>
            <ac:spMk id="2" creationId="{DB51A045-2BD2-4D48-8E8E-C3F7308953A2}"/>
          </ac:spMkLst>
        </pc:spChg>
        <pc:spChg chg="del mod ord">
          <ac:chgData name="David Corsar (SOC)" userId="3b4d864f-9aa5-446a-9561-81f5b6259fb0" providerId="ADAL" clId="{D8AC7BD3-29AA-45A9-A418-F01B00B758C4}" dt="2021-09-22T07:47:41.580" v="3541" actId="700"/>
          <ac:spMkLst>
            <pc:docMk/>
            <pc:sldMk cId="875392939" sldId="275"/>
            <ac:spMk id="3" creationId="{F577F5FF-E537-4CC9-8569-E75E01CC285B}"/>
          </ac:spMkLst>
        </pc:spChg>
        <pc:spChg chg="add mod ord">
          <ac:chgData name="David Corsar (SOC)" userId="3b4d864f-9aa5-446a-9561-81f5b6259fb0" providerId="ADAL" clId="{D8AC7BD3-29AA-45A9-A418-F01B00B758C4}" dt="2021-09-22T10:33:23.369" v="6110" actId="20577"/>
          <ac:spMkLst>
            <pc:docMk/>
            <pc:sldMk cId="875392939" sldId="275"/>
            <ac:spMk id="4" creationId="{DD8C5834-A199-44B8-9FED-6AD5D84EAC6B}"/>
          </ac:spMkLst>
        </pc:spChg>
        <pc:spChg chg="add mod ord">
          <ac:chgData name="David Corsar (SOC)" userId="3b4d864f-9aa5-446a-9561-81f5b6259fb0" providerId="ADAL" clId="{D8AC7BD3-29AA-45A9-A418-F01B00B758C4}" dt="2021-09-22T11:51:16.638" v="8237" actId="20577"/>
          <ac:spMkLst>
            <pc:docMk/>
            <pc:sldMk cId="875392939" sldId="275"/>
            <ac:spMk id="5" creationId="{8D919448-687F-4510-842D-F8EE4EC4C2C8}"/>
          </ac:spMkLst>
        </pc:spChg>
        <pc:spChg chg="add mod">
          <ac:chgData name="David Corsar (SOC)" userId="3b4d864f-9aa5-446a-9561-81f5b6259fb0" providerId="ADAL" clId="{D8AC7BD3-29AA-45A9-A418-F01B00B758C4}" dt="2021-09-22T11:45:39.637" v="7260" actId="1076"/>
          <ac:spMkLst>
            <pc:docMk/>
            <pc:sldMk cId="875392939" sldId="275"/>
            <ac:spMk id="11" creationId="{71A2EF8F-AD24-49FA-A1E1-84773A31E55F}"/>
          </ac:spMkLst>
        </pc:spChg>
        <pc:picChg chg="add mod">
          <ac:chgData name="David Corsar (SOC)" userId="3b4d864f-9aa5-446a-9561-81f5b6259fb0" providerId="ADAL" clId="{D8AC7BD3-29AA-45A9-A418-F01B00B758C4}" dt="2021-09-22T11:45:36.043" v="7259" actId="1076"/>
          <ac:picMkLst>
            <pc:docMk/>
            <pc:sldMk cId="875392939" sldId="275"/>
            <ac:picMk id="7" creationId="{40219C06-78C5-413A-A244-2AFECD0AA1F1}"/>
          </ac:picMkLst>
        </pc:picChg>
        <pc:picChg chg="add mod">
          <ac:chgData name="David Corsar (SOC)" userId="3b4d864f-9aa5-446a-9561-81f5b6259fb0" providerId="ADAL" clId="{D8AC7BD3-29AA-45A9-A418-F01B00B758C4}" dt="2021-09-22T11:45:43.897" v="7262" actId="14100"/>
          <ac:picMkLst>
            <pc:docMk/>
            <pc:sldMk cId="875392939" sldId="275"/>
            <ac:picMk id="9" creationId="{65F98ACB-23A3-4B6E-B0D9-BB3812C47B69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711753030" sldId="275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53918237" sldId="276"/>
        </pc:sldMkLst>
      </pc:sldChg>
      <pc:sldChg chg="modSp new del mod">
        <pc:chgData name="David Corsar (SOC)" userId="3b4d864f-9aa5-446a-9561-81f5b6259fb0" providerId="ADAL" clId="{D8AC7BD3-29AA-45A9-A418-F01B00B758C4}" dt="2021-09-22T08:13:56.274" v="4553" actId="47"/>
        <pc:sldMkLst>
          <pc:docMk/>
          <pc:sldMk cId="1949340178" sldId="276"/>
        </pc:sldMkLst>
        <pc:spChg chg="mod">
          <ac:chgData name="David Corsar (SOC)" userId="3b4d864f-9aa5-446a-9561-81f5b6259fb0" providerId="ADAL" clId="{D8AC7BD3-29AA-45A9-A418-F01B00B758C4}" dt="2021-09-22T07:51:21.430" v="3946" actId="20577"/>
          <ac:spMkLst>
            <pc:docMk/>
            <pc:sldMk cId="1949340178" sldId="276"/>
            <ac:spMk id="2" creationId="{00C43828-B768-4C35-B570-BD170D945CE2}"/>
          </ac:spMkLst>
        </pc:spChg>
      </pc:sldChg>
      <pc:sldChg chg="new del">
        <pc:chgData name="David Corsar (SOC)" userId="3b4d864f-9aa5-446a-9561-81f5b6259fb0" providerId="ADAL" clId="{D8AC7BD3-29AA-45A9-A418-F01B00B758C4}" dt="2021-09-22T08:13:56.274" v="4553" actId="47"/>
        <pc:sldMkLst>
          <pc:docMk/>
          <pc:sldMk cId="3233760020" sldId="277"/>
        </pc:sldMkLst>
      </pc:sldChg>
      <pc:sldChg chg="addSp delSp modSp new mod ord modClrScheme chgLayout">
        <pc:chgData name="David Corsar (SOC)" userId="3b4d864f-9aa5-446a-9561-81f5b6259fb0" providerId="ADAL" clId="{D8AC7BD3-29AA-45A9-A418-F01B00B758C4}" dt="2021-09-22T08:52:54.974" v="5379"/>
        <pc:sldMkLst>
          <pc:docMk/>
          <pc:sldMk cId="2514560590" sldId="278"/>
        </pc:sldMkLst>
        <pc:spChg chg="mod ord">
          <ac:chgData name="David Corsar (SOC)" userId="3b4d864f-9aa5-446a-9561-81f5b6259fb0" providerId="ADAL" clId="{D8AC7BD3-29AA-45A9-A418-F01B00B758C4}" dt="2021-09-22T08:14:06.299" v="4555" actId="14100"/>
          <ac:spMkLst>
            <pc:docMk/>
            <pc:sldMk cId="2514560590" sldId="278"/>
            <ac:spMk id="2" creationId="{318FA7DC-4790-4FF7-B4CE-893D2656E529}"/>
          </ac:spMkLst>
        </pc:spChg>
        <pc:spChg chg="add del mod ord">
          <ac:chgData name="David Corsar (SOC)" userId="3b4d864f-9aa5-446a-9561-81f5b6259fb0" providerId="ADAL" clId="{D8AC7BD3-29AA-45A9-A418-F01B00B758C4}" dt="2021-09-22T08:08:48.749" v="4281" actId="700"/>
          <ac:spMkLst>
            <pc:docMk/>
            <pc:sldMk cId="2514560590" sldId="278"/>
            <ac:spMk id="3" creationId="{471E5587-451A-4F44-868D-8F0BA4D02C78}"/>
          </ac:spMkLst>
        </pc:spChg>
        <pc:spChg chg="add del mod ord">
          <ac:chgData name="David Corsar (SOC)" userId="3b4d864f-9aa5-446a-9561-81f5b6259fb0" providerId="ADAL" clId="{D8AC7BD3-29AA-45A9-A418-F01B00B758C4}" dt="2021-09-22T08:09:15.101" v="4283" actId="931"/>
          <ac:spMkLst>
            <pc:docMk/>
            <pc:sldMk cId="2514560590" sldId="278"/>
            <ac:spMk id="4" creationId="{2FDDE90A-4781-4CF3-96C2-1BE3D33FE9F8}"/>
          </ac:spMkLst>
        </pc:spChg>
        <pc:spChg chg="add del mod">
          <ac:chgData name="David Corsar (SOC)" userId="3b4d864f-9aa5-446a-9561-81f5b6259fb0" providerId="ADAL" clId="{D8AC7BD3-29AA-45A9-A418-F01B00B758C4}" dt="2021-09-22T08:11:34.424" v="4289" actId="931"/>
          <ac:spMkLst>
            <pc:docMk/>
            <pc:sldMk cId="2514560590" sldId="278"/>
            <ac:spMk id="8" creationId="{C2A20B58-F446-4A18-9084-CEE290D75950}"/>
          </ac:spMkLst>
        </pc:spChg>
        <pc:spChg chg="add mod">
          <ac:chgData name="David Corsar (SOC)" userId="3b4d864f-9aa5-446a-9561-81f5b6259fb0" providerId="ADAL" clId="{D8AC7BD3-29AA-45A9-A418-F01B00B758C4}" dt="2021-09-22T08:13:45.743" v="4551" actId="20577"/>
          <ac:spMkLst>
            <pc:docMk/>
            <pc:sldMk cId="2514560590" sldId="278"/>
            <ac:spMk id="13" creationId="{DED21EA0-FBE0-4F27-94FC-8918E2507553}"/>
          </ac:spMkLst>
        </pc:spChg>
        <pc:picChg chg="add del mod">
          <ac:chgData name="David Corsar (SOC)" userId="3b4d864f-9aa5-446a-9561-81f5b6259fb0" providerId="ADAL" clId="{D8AC7BD3-29AA-45A9-A418-F01B00B758C4}" dt="2021-09-22T08:09:54.964" v="4285" actId="478"/>
          <ac:picMkLst>
            <pc:docMk/>
            <pc:sldMk cId="2514560590" sldId="278"/>
            <ac:picMk id="6" creationId="{4805F7C5-926D-40C8-941C-B824DDA45F83}"/>
          </ac:picMkLst>
        </pc:picChg>
        <pc:picChg chg="add del mod">
          <ac:chgData name="David Corsar (SOC)" userId="3b4d864f-9aa5-446a-9561-81f5b6259fb0" providerId="ADAL" clId="{D8AC7BD3-29AA-45A9-A418-F01B00B758C4}" dt="2021-09-22T08:11:19.897" v="4288" actId="478"/>
          <ac:picMkLst>
            <pc:docMk/>
            <pc:sldMk cId="2514560590" sldId="278"/>
            <ac:picMk id="10" creationId="{52761C7F-1581-4A3F-8A6C-BDCB5C60F397}"/>
          </ac:picMkLst>
        </pc:picChg>
        <pc:picChg chg="add mod">
          <ac:chgData name="David Corsar (SOC)" userId="3b4d864f-9aa5-446a-9561-81f5b6259fb0" providerId="ADAL" clId="{D8AC7BD3-29AA-45A9-A418-F01B00B758C4}" dt="2021-09-22T08:20:32.550" v="5223" actId="962"/>
          <ac:picMkLst>
            <pc:docMk/>
            <pc:sldMk cId="2514560590" sldId="278"/>
            <ac:picMk id="12" creationId="{F598314B-59C3-4CE1-A90C-E649D61376A5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867446051" sldId="278"/>
        </pc:sldMkLst>
      </pc:sldChg>
      <pc:sldChg chg="modSp add mod">
        <pc:chgData name="David Corsar (SOC)" userId="3b4d864f-9aa5-446a-9561-81f5b6259fb0" providerId="ADAL" clId="{D8AC7BD3-29AA-45A9-A418-F01B00B758C4}" dt="2021-09-22T10:57:54.416" v="6695" actId="5793"/>
        <pc:sldMkLst>
          <pc:docMk/>
          <pc:sldMk cId="4093161993" sldId="279"/>
        </pc:sldMkLst>
        <pc:spChg chg="mod">
          <ac:chgData name="David Corsar (SOC)" userId="3b4d864f-9aa5-446a-9561-81f5b6259fb0" providerId="ADAL" clId="{D8AC7BD3-29AA-45A9-A418-F01B00B758C4}" dt="2021-09-22T08:14:25.909" v="4575" actId="20577"/>
          <ac:spMkLst>
            <pc:docMk/>
            <pc:sldMk cId="4093161993" sldId="279"/>
            <ac:spMk id="2" creationId="{318FA7DC-4790-4FF7-B4CE-893D2656E529}"/>
          </ac:spMkLst>
        </pc:spChg>
        <pc:spChg chg="mod">
          <ac:chgData name="David Corsar (SOC)" userId="3b4d864f-9aa5-446a-9561-81f5b6259fb0" providerId="ADAL" clId="{D8AC7BD3-29AA-45A9-A418-F01B00B758C4}" dt="2021-09-22T10:57:54.416" v="6695" actId="5793"/>
          <ac:spMkLst>
            <pc:docMk/>
            <pc:sldMk cId="4093161993" sldId="279"/>
            <ac:spMk id="13" creationId="{DED21EA0-FBE0-4F27-94FC-8918E2507553}"/>
          </ac:spMkLst>
        </pc:spChg>
        <pc:picChg chg="mod">
          <ac:chgData name="David Corsar (SOC)" userId="3b4d864f-9aa5-446a-9561-81f5b6259fb0" providerId="ADAL" clId="{D8AC7BD3-29AA-45A9-A418-F01B00B758C4}" dt="2021-09-22T08:20:37.297" v="5225" actId="962"/>
          <ac:picMkLst>
            <pc:docMk/>
            <pc:sldMk cId="4093161993" sldId="279"/>
            <ac:picMk id="12" creationId="{F598314B-59C3-4CE1-A90C-E649D61376A5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1359228101" sldId="280"/>
        </pc:sldMkLst>
      </pc:sldChg>
      <pc:sldChg chg="addSp delSp modSp new mod modClrScheme chgLayout modNotesTx">
        <pc:chgData name="David Corsar (SOC)" userId="3b4d864f-9aa5-446a-9561-81f5b6259fb0" providerId="ADAL" clId="{D8AC7BD3-29AA-45A9-A418-F01B00B758C4}" dt="2021-09-22T23:09:08.839" v="8968" actId="313"/>
        <pc:sldMkLst>
          <pc:docMk/>
          <pc:sldMk cId="2073395218" sldId="280"/>
        </pc:sldMkLst>
        <pc:spChg chg="mod ord">
          <ac:chgData name="David Corsar (SOC)" userId="3b4d864f-9aa5-446a-9561-81f5b6259fb0" providerId="ADAL" clId="{D8AC7BD3-29AA-45A9-A418-F01B00B758C4}" dt="2021-09-22T23:09:08.839" v="8968" actId="313"/>
          <ac:spMkLst>
            <pc:docMk/>
            <pc:sldMk cId="2073395218" sldId="280"/>
            <ac:spMk id="2" creationId="{A3C44FA2-60E0-47FB-8177-7D37C88C2E59}"/>
          </ac:spMkLst>
        </pc:spChg>
        <pc:spChg chg="del">
          <ac:chgData name="David Corsar (SOC)" userId="3b4d864f-9aa5-446a-9561-81f5b6259fb0" providerId="ADAL" clId="{D8AC7BD3-29AA-45A9-A418-F01B00B758C4}" dt="2021-09-22T08:20:01.449" v="5125" actId="478"/>
          <ac:spMkLst>
            <pc:docMk/>
            <pc:sldMk cId="2073395218" sldId="280"/>
            <ac:spMk id="3" creationId="{2B3ACC4A-1CBF-4178-A848-40B5603215A8}"/>
          </ac:spMkLst>
        </pc:spChg>
        <pc:picChg chg="add mod ord">
          <ac:chgData name="David Corsar (SOC)" userId="3b4d864f-9aa5-446a-9561-81f5b6259fb0" providerId="ADAL" clId="{D8AC7BD3-29AA-45A9-A418-F01B00B758C4}" dt="2021-09-22T08:55:55.066" v="5439" actId="1076"/>
          <ac:picMkLst>
            <pc:docMk/>
            <pc:sldMk cId="2073395218" sldId="280"/>
            <ac:picMk id="4" creationId="{9B2622CA-CFBE-43C7-A44C-66DEBDFE1B02}"/>
          </ac:picMkLst>
        </pc:picChg>
        <pc:picChg chg="add mod">
          <ac:chgData name="David Corsar (SOC)" userId="3b4d864f-9aa5-446a-9561-81f5b6259fb0" providerId="ADAL" clId="{D8AC7BD3-29AA-45A9-A418-F01B00B758C4}" dt="2021-09-22T08:55:55.066" v="5439" actId="1076"/>
          <ac:picMkLst>
            <pc:docMk/>
            <pc:sldMk cId="2073395218" sldId="280"/>
            <ac:picMk id="6" creationId="{AA27351B-9973-44C1-87B6-96C77E562809}"/>
          </ac:picMkLst>
        </pc:picChg>
        <pc:picChg chg="add mod">
          <ac:chgData name="David Corsar (SOC)" userId="3b4d864f-9aa5-446a-9561-81f5b6259fb0" providerId="ADAL" clId="{D8AC7BD3-29AA-45A9-A418-F01B00B758C4}" dt="2021-09-22T08:59:07.180" v="5476" actId="1076"/>
          <ac:picMkLst>
            <pc:docMk/>
            <pc:sldMk cId="2073395218" sldId="280"/>
            <ac:picMk id="8" creationId="{85A69A52-2A1A-4DFF-A04E-CF333EEE8182}"/>
          </ac:picMkLst>
        </pc:picChg>
        <pc:picChg chg="add mod">
          <ac:chgData name="David Corsar (SOC)" userId="3b4d864f-9aa5-446a-9561-81f5b6259fb0" providerId="ADAL" clId="{D8AC7BD3-29AA-45A9-A418-F01B00B758C4}" dt="2021-09-22T09:00:04.060" v="5498" actId="1076"/>
          <ac:picMkLst>
            <pc:docMk/>
            <pc:sldMk cId="2073395218" sldId="280"/>
            <ac:picMk id="10" creationId="{1D213B27-AF53-418A-8BE7-367809A07DD3}"/>
          </ac:picMkLst>
        </pc:picChg>
        <pc:picChg chg="add mod">
          <ac:chgData name="David Corsar (SOC)" userId="3b4d864f-9aa5-446a-9561-81f5b6259fb0" providerId="ADAL" clId="{D8AC7BD3-29AA-45A9-A418-F01B00B758C4}" dt="2021-09-22T09:00:12.432" v="5499" actId="1076"/>
          <ac:picMkLst>
            <pc:docMk/>
            <pc:sldMk cId="2073395218" sldId="280"/>
            <ac:picMk id="12" creationId="{D0AB6A58-62F8-466A-8463-8FB5B3ED359B}"/>
          </ac:picMkLst>
        </pc:picChg>
        <pc:picChg chg="add mod">
          <ac:chgData name="David Corsar (SOC)" userId="3b4d864f-9aa5-446a-9561-81f5b6259fb0" providerId="ADAL" clId="{D8AC7BD3-29AA-45A9-A418-F01B00B758C4}" dt="2021-09-22T09:00:12.432" v="5499" actId="1076"/>
          <ac:picMkLst>
            <pc:docMk/>
            <pc:sldMk cId="2073395218" sldId="280"/>
            <ac:picMk id="13" creationId="{5D8F3445-D7F6-43FC-AB3D-755D3D87DFCA}"/>
          </ac:picMkLst>
        </pc:picChg>
        <pc:picChg chg="add mod">
          <ac:chgData name="David Corsar (SOC)" userId="3b4d864f-9aa5-446a-9561-81f5b6259fb0" providerId="ADAL" clId="{D8AC7BD3-29AA-45A9-A418-F01B00B758C4}" dt="2021-09-22T09:00:12.432" v="5499" actId="1076"/>
          <ac:picMkLst>
            <pc:docMk/>
            <pc:sldMk cId="2073395218" sldId="280"/>
            <ac:picMk id="14" creationId="{326D9B41-1595-48D9-BA25-B832E387F998}"/>
          </ac:picMkLst>
        </pc:picChg>
        <pc:picChg chg="add mod">
          <ac:chgData name="David Corsar (SOC)" userId="3b4d864f-9aa5-446a-9561-81f5b6259fb0" providerId="ADAL" clId="{D8AC7BD3-29AA-45A9-A418-F01B00B758C4}" dt="2021-09-22T09:00:18.925" v="5500" actId="1076"/>
          <ac:picMkLst>
            <pc:docMk/>
            <pc:sldMk cId="2073395218" sldId="280"/>
            <ac:picMk id="15" creationId="{CC37A4D2-341A-48DE-B31B-D52041FDDFB5}"/>
          </ac:picMkLst>
        </pc:picChg>
        <pc:picChg chg="add mod">
          <ac:chgData name="David Corsar (SOC)" userId="3b4d864f-9aa5-446a-9561-81f5b6259fb0" providerId="ADAL" clId="{D8AC7BD3-29AA-45A9-A418-F01B00B758C4}" dt="2021-09-22T08:59:59.403" v="5496" actId="1076"/>
          <ac:picMkLst>
            <pc:docMk/>
            <pc:sldMk cId="2073395218" sldId="280"/>
            <ac:picMk id="17" creationId="{5C89E44B-9E55-4B75-BC46-FC0032033204}"/>
          </ac:picMkLst>
        </pc:picChg>
        <pc:picChg chg="add mod">
          <ac:chgData name="David Corsar (SOC)" userId="3b4d864f-9aa5-446a-9561-81f5b6259fb0" providerId="ADAL" clId="{D8AC7BD3-29AA-45A9-A418-F01B00B758C4}" dt="2021-09-22T09:00:01.669" v="5497" actId="14100"/>
          <ac:picMkLst>
            <pc:docMk/>
            <pc:sldMk cId="2073395218" sldId="280"/>
            <ac:picMk id="19" creationId="{DC1E3504-B7A0-4327-A1F9-8D238D598835}"/>
          </ac:picMkLst>
        </pc:picChg>
        <pc:picChg chg="add del mod">
          <ac:chgData name="David Corsar (SOC)" userId="3b4d864f-9aa5-446a-9561-81f5b6259fb0" providerId="ADAL" clId="{D8AC7BD3-29AA-45A9-A418-F01B00B758C4}" dt="2021-09-22T08:59:51.273" v="5491"/>
          <ac:picMkLst>
            <pc:docMk/>
            <pc:sldMk cId="2073395218" sldId="280"/>
            <ac:picMk id="20" creationId="{FC435892-FB11-40D0-8D93-D6D6EAE8314F}"/>
          </ac:picMkLst>
        </pc:picChg>
        <pc:picChg chg="add mod">
          <ac:chgData name="David Corsar (SOC)" userId="3b4d864f-9aa5-446a-9561-81f5b6259fb0" providerId="ADAL" clId="{D8AC7BD3-29AA-45A9-A418-F01B00B758C4}" dt="2021-09-22T08:59:57.535" v="5495" actId="14100"/>
          <ac:picMkLst>
            <pc:docMk/>
            <pc:sldMk cId="2073395218" sldId="280"/>
            <ac:picMk id="21" creationId="{56599D67-CF3E-448A-9A7B-CFE39D337026}"/>
          </ac:picMkLst>
        </pc:picChg>
        <pc:picChg chg="add del mod">
          <ac:chgData name="David Corsar (SOC)" userId="3b4d864f-9aa5-446a-9561-81f5b6259fb0" providerId="ADAL" clId="{D8AC7BD3-29AA-45A9-A418-F01B00B758C4}" dt="2021-09-22T10:04:19.892" v="5504" actId="21"/>
          <ac:picMkLst>
            <pc:docMk/>
            <pc:sldMk cId="2073395218" sldId="280"/>
            <ac:picMk id="22" creationId="{C1D08220-3E4F-41A5-8947-656CFA057A49}"/>
          </ac:picMkLst>
        </pc:picChg>
      </pc:sldChg>
      <pc:sldChg chg="modSp add mod">
        <pc:chgData name="David Corsar (SOC)" userId="3b4d864f-9aa5-446a-9561-81f5b6259fb0" providerId="ADAL" clId="{D8AC7BD3-29AA-45A9-A418-F01B00B758C4}" dt="2021-09-22T10:05:42.146" v="5613" actId="1076"/>
        <pc:sldMkLst>
          <pc:docMk/>
          <pc:sldMk cId="610680182" sldId="281"/>
        </pc:sldMkLst>
        <pc:spChg chg="mod">
          <ac:chgData name="David Corsar (SOC)" userId="3b4d864f-9aa5-446a-9561-81f5b6259fb0" providerId="ADAL" clId="{D8AC7BD3-29AA-45A9-A418-F01B00B758C4}" dt="2021-09-22T10:05:17.841" v="5601" actId="20577"/>
          <ac:spMkLst>
            <pc:docMk/>
            <pc:sldMk cId="610680182" sldId="281"/>
            <ac:spMk id="2" creationId="{A3C44FA2-60E0-47FB-8177-7D37C88C2E59}"/>
          </ac:spMkLst>
        </pc:spChg>
        <pc:picChg chg="mod">
          <ac:chgData name="David Corsar (SOC)" userId="3b4d864f-9aa5-446a-9561-81f5b6259fb0" providerId="ADAL" clId="{D8AC7BD3-29AA-45A9-A418-F01B00B758C4}" dt="2021-09-22T10:05:12.206" v="5591" actId="1076"/>
          <ac:picMkLst>
            <pc:docMk/>
            <pc:sldMk cId="610680182" sldId="281"/>
            <ac:picMk id="10" creationId="{1D213B27-AF53-418A-8BE7-367809A07DD3}"/>
          </ac:picMkLst>
        </pc:picChg>
        <pc:picChg chg="mod">
          <ac:chgData name="David Corsar (SOC)" userId="3b4d864f-9aa5-446a-9561-81f5b6259fb0" providerId="ADAL" clId="{D8AC7BD3-29AA-45A9-A418-F01B00B758C4}" dt="2021-09-22T10:05:37.723" v="5611" actId="1076"/>
          <ac:picMkLst>
            <pc:docMk/>
            <pc:sldMk cId="610680182" sldId="281"/>
            <ac:picMk id="12" creationId="{D0AB6A58-62F8-466A-8463-8FB5B3ED359B}"/>
          </ac:picMkLst>
        </pc:picChg>
        <pc:picChg chg="mod">
          <ac:chgData name="David Corsar (SOC)" userId="3b4d864f-9aa5-446a-9561-81f5b6259fb0" providerId="ADAL" clId="{D8AC7BD3-29AA-45A9-A418-F01B00B758C4}" dt="2021-09-22T10:05:34.152" v="5609" actId="1076"/>
          <ac:picMkLst>
            <pc:docMk/>
            <pc:sldMk cId="610680182" sldId="281"/>
            <ac:picMk id="13" creationId="{5D8F3445-D7F6-43FC-AB3D-755D3D87DFCA}"/>
          </ac:picMkLst>
        </pc:picChg>
        <pc:picChg chg="mod">
          <ac:chgData name="David Corsar (SOC)" userId="3b4d864f-9aa5-446a-9561-81f5b6259fb0" providerId="ADAL" clId="{D8AC7BD3-29AA-45A9-A418-F01B00B758C4}" dt="2021-09-22T10:05:42.146" v="5613" actId="1076"/>
          <ac:picMkLst>
            <pc:docMk/>
            <pc:sldMk cId="610680182" sldId="281"/>
            <ac:picMk id="14" creationId="{326D9B41-1595-48D9-BA25-B832E387F998}"/>
          </ac:picMkLst>
        </pc:picChg>
        <pc:picChg chg="mod">
          <ac:chgData name="David Corsar (SOC)" userId="3b4d864f-9aa5-446a-9561-81f5b6259fb0" providerId="ADAL" clId="{D8AC7BD3-29AA-45A9-A418-F01B00B758C4}" dt="2021-09-22T10:05:40.615" v="5612" actId="1076"/>
          <ac:picMkLst>
            <pc:docMk/>
            <pc:sldMk cId="610680182" sldId="281"/>
            <ac:picMk id="15" creationId="{CC37A4D2-341A-48DE-B31B-D52041FDDFB5}"/>
          </ac:picMkLst>
        </pc:picChg>
        <pc:picChg chg="mod">
          <ac:chgData name="David Corsar (SOC)" userId="3b4d864f-9aa5-446a-9561-81f5b6259fb0" providerId="ADAL" clId="{D8AC7BD3-29AA-45A9-A418-F01B00B758C4}" dt="2021-09-22T10:05:10.285" v="5590" actId="1076"/>
          <ac:picMkLst>
            <pc:docMk/>
            <pc:sldMk cId="610680182" sldId="281"/>
            <ac:picMk id="19" creationId="{DC1E3504-B7A0-4327-A1F9-8D238D598835}"/>
          </ac:picMkLst>
        </pc:picChg>
        <pc:picChg chg="mod">
          <ac:chgData name="David Corsar (SOC)" userId="3b4d864f-9aa5-446a-9561-81f5b6259fb0" providerId="ADAL" clId="{D8AC7BD3-29AA-45A9-A418-F01B00B758C4}" dt="2021-09-22T10:05:05.029" v="5588" actId="1076"/>
          <ac:picMkLst>
            <pc:docMk/>
            <pc:sldMk cId="610680182" sldId="281"/>
            <ac:picMk id="21" creationId="{56599D67-CF3E-448A-9A7B-CFE39D337026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729740491" sldId="281"/>
        </pc:sldMkLst>
      </pc:sldChg>
      <pc:sldChg chg="new del">
        <pc:chgData name="David Corsar (SOC)" userId="3b4d864f-9aa5-446a-9561-81f5b6259fb0" providerId="ADAL" clId="{D8AC7BD3-29AA-45A9-A418-F01B00B758C4}" dt="2021-09-22T08:53:05.784" v="5384" actId="47"/>
        <pc:sldMkLst>
          <pc:docMk/>
          <pc:sldMk cId="4200096470" sldId="281"/>
        </pc:sldMkLst>
      </pc:sldChg>
      <pc:sldChg chg="addSp delSp modSp add mod modAnim">
        <pc:chgData name="David Corsar (SOC)" userId="3b4d864f-9aa5-446a-9561-81f5b6259fb0" providerId="ADAL" clId="{D8AC7BD3-29AA-45A9-A418-F01B00B758C4}" dt="2021-09-23T07:35:52.061" v="9000"/>
        <pc:sldMkLst>
          <pc:docMk/>
          <pc:sldMk cId="898331524" sldId="282"/>
        </pc:sldMkLst>
        <pc:spChg chg="mod">
          <ac:chgData name="David Corsar (SOC)" userId="3b4d864f-9aa5-446a-9561-81f5b6259fb0" providerId="ADAL" clId="{D8AC7BD3-29AA-45A9-A418-F01B00B758C4}" dt="2021-09-22T10:17:39.988" v="5669" actId="20577"/>
          <ac:spMkLst>
            <pc:docMk/>
            <pc:sldMk cId="898331524" sldId="282"/>
            <ac:spMk id="2" creationId="{A3C44FA2-60E0-47FB-8177-7D37C88C2E59}"/>
          </ac:spMkLst>
        </pc:spChg>
        <pc:spChg chg="add del mod">
          <ac:chgData name="David Corsar (SOC)" userId="3b4d864f-9aa5-446a-9561-81f5b6259fb0" providerId="ADAL" clId="{D8AC7BD3-29AA-45A9-A418-F01B00B758C4}" dt="2021-09-22T10:23:37.831" v="5895" actId="478"/>
          <ac:spMkLst>
            <pc:docMk/>
            <pc:sldMk cId="898331524" sldId="282"/>
            <ac:spMk id="23" creationId="{BD7E48C3-67B4-48F0-996F-433D9BFCD401}"/>
          </ac:spMkLst>
        </pc:spChg>
        <pc:spChg chg="add del mod">
          <ac:chgData name="David Corsar (SOC)" userId="3b4d864f-9aa5-446a-9561-81f5b6259fb0" providerId="ADAL" clId="{D8AC7BD3-29AA-45A9-A418-F01B00B758C4}" dt="2021-09-22T10:18:07.910" v="5678"/>
          <ac:spMkLst>
            <pc:docMk/>
            <pc:sldMk cId="898331524" sldId="282"/>
            <ac:spMk id="24" creationId="{EF8B1BC8-8CF0-4CEF-A570-BA58DA10BEAB}"/>
          </ac:spMkLst>
        </pc:spChg>
        <pc:spChg chg="add mod">
          <ac:chgData name="David Corsar (SOC)" userId="3b4d864f-9aa5-446a-9561-81f5b6259fb0" providerId="ADAL" clId="{D8AC7BD3-29AA-45A9-A418-F01B00B758C4}" dt="2021-09-22T10:22:18.184" v="5869" actId="1076"/>
          <ac:spMkLst>
            <pc:docMk/>
            <pc:sldMk cId="898331524" sldId="282"/>
            <ac:spMk id="25" creationId="{E9F92A42-626D-4560-B7FB-FACCAC662EE2}"/>
          </ac:spMkLst>
        </pc:spChg>
        <pc:spChg chg="add del mod">
          <ac:chgData name="David Corsar (SOC)" userId="3b4d864f-9aa5-446a-9561-81f5b6259fb0" providerId="ADAL" clId="{D8AC7BD3-29AA-45A9-A418-F01B00B758C4}" dt="2021-09-22T10:18:30.723" v="5700"/>
          <ac:spMkLst>
            <pc:docMk/>
            <pc:sldMk cId="898331524" sldId="282"/>
            <ac:spMk id="26" creationId="{CECBAE5D-3691-48DD-9E21-39DECF0A450C}"/>
          </ac:spMkLst>
        </pc:spChg>
        <pc:spChg chg="add mod">
          <ac:chgData name="David Corsar (SOC)" userId="3b4d864f-9aa5-446a-9561-81f5b6259fb0" providerId="ADAL" clId="{D8AC7BD3-29AA-45A9-A418-F01B00B758C4}" dt="2021-09-22T10:22:22.182" v="5870" actId="14100"/>
          <ac:spMkLst>
            <pc:docMk/>
            <pc:sldMk cId="898331524" sldId="282"/>
            <ac:spMk id="27" creationId="{CA498DC3-3378-43D6-8E88-D9B1A7F061BA}"/>
          </ac:spMkLst>
        </pc:spChg>
        <pc:spChg chg="add mod">
          <ac:chgData name="David Corsar (SOC)" userId="3b4d864f-9aa5-446a-9561-81f5b6259fb0" providerId="ADAL" clId="{D8AC7BD3-29AA-45A9-A418-F01B00B758C4}" dt="2021-09-22T10:23:16.782" v="5888" actId="14100"/>
          <ac:spMkLst>
            <pc:docMk/>
            <pc:sldMk cId="898331524" sldId="282"/>
            <ac:spMk id="28" creationId="{A99AD9A1-797D-4468-9E66-1FF2EC114BBF}"/>
          </ac:spMkLst>
        </pc:spChg>
        <pc:spChg chg="add mod">
          <ac:chgData name="David Corsar (SOC)" userId="3b4d864f-9aa5-446a-9561-81f5b6259fb0" providerId="ADAL" clId="{D8AC7BD3-29AA-45A9-A418-F01B00B758C4}" dt="2021-09-22T10:23:14.273" v="5887" actId="1076"/>
          <ac:spMkLst>
            <pc:docMk/>
            <pc:sldMk cId="898331524" sldId="282"/>
            <ac:spMk id="31" creationId="{3A45D910-02E6-4918-B449-50ADD1DF0532}"/>
          </ac:spMkLst>
        </pc:spChg>
        <pc:spChg chg="add mod">
          <ac:chgData name="David Corsar (SOC)" userId="3b4d864f-9aa5-446a-9561-81f5b6259fb0" providerId="ADAL" clId="{D8AC7BD3-29AA-45A9-A418-F01B00B758C4}" dt="2021-09-22T10:24:35.727" v="5906" actId="1076"/>
          <ac:spMkLst>
            <pc:docMk/>
            <pc:sldMk cId="898331524" sldId="282"/>
            <ac:spMk id="32" creationId="{171AC5B6-CCE9-471A-B412-453B706C88F3}"/>
          </ac:spMkLst>
        </pc:spChg>
        <pc:spChg chg="add del mod">
          <ac:chgData name="David Corsar (SOC)" userId="3b4d864f-9aa5-446a-9561-81f5b6259fb0" providerId="ADAL" clId="{D8AC7BD3-29AA-45A9-A418-F01B00B758C4}" dt="2021-09-22T10:24:03.503" v="5897" actId="478"/>
          <ac:spMkLst>
            <pc:docMk/>
            <pc:sldMk cId="898331524" sldId="282"/>
            <ac:spMk id="36" creationId="{9403C485-FE9F-46E9-B61B-80F7D276804B}"/>
          </ac:spMkLst>
        </pc:spChg>
        <pc:spChg chg="add mod">
          <ac:chgData name="David Corsar (SOC)" userId="3b4d864f-9aa5-446a-9561-81f5b6259fb0" providerId="ADAL" clId="{D8AC7BD3-29AA-45A9-A418-F01B00B758C4}" dt="2021-09-22T10:25:49.798" v="5931" actId="1076"/>
          <ac:spMkLst>
            <pc:docMk/>
            <pc:sldMk cId="898331524" sldId="282"/>
            <ac:spMk id="45" creationId="{B96756DA-D4D2-434A-BBBD-8E4AF6E54535}"/>
          </ac:spMkLst>
        </pc:spChg>
        <pc:picChg chg="del mod">
          <ac:chgData name="David Corsar (SOC)" userId="3b4d864f-9aa5-446a-9561-81f5b6259fb0" providerId="ADAL" clId="{D8AC7BD3-29AA-45A9-A418-F01B00B758C4}" dt="2021-09-22T10:23:39.166" v="5896" actId="478"/>
          <ac:picMkLst>
            <pc:docMk/>
            <pc:sldMk cId="898331524" sldId="282"/>
            <ac:picMk id="4" creationId="{9B2622CA-CFBE-43C7-A44C-66DEBDFE1B02}"/>
          </ac:picMkLst>
        </pc:picChg>
        <pc:picChg chg="add del">
          <ac:chgData name="David Corsar (SOC)" userId="3b4d864f-9aa5-446a-9561-81f5b6259fb0" providerId="ADAL" clId="{D8AC7BD3-29AA-45A9-A418-F01B00B758C4}" dt="2021-09-22T10:15:45.893" v="5634" actId="478"/>
          <ac:picMkLst>
            <pc:docMk/>
            <pc:sldMk cId="898331524" sldId="282"/>
            <ac:picMk id="5" creationId="{974C65A5-C8AE-40A3-B00F-793C86892F41}"/>
          </ac:picMkLst>
        </pc:picChg>
        <pc:picChg chg="mod ord">
          <ac:chgData name="David Corsar (SOC)" userId="3b4d864f-9aa5-446a-9561-81f5b6259fb0" providerId="ADAL" clId="{D8AC7BD3-29AA-45A9-A418-F01B00B758C4}" dt="2021-09-22T10:25:29.792" v="5916" actId="14100"/>
          <ac:picMkLst>
            <pc:docMk/>
            <pc:sldMk cId="898331524" sldId="282"/>
            <ac:picMk id="6" creationId="{AA27351B-9973-44C1-87B6-96C77E562809}"/>
          </ac:picMkLst>
        </pc:picChg>
        <pc:picChg chg="del mod">
          <ac:chgData name="David Corsar (SOC)" userId="3b4d864f-9aa5-446a-9561-81f5b6259fb0" providerId="ADAL" clId="{D8AC7BD3-29AA-45A9-A418-F01B00B758C4}" dt="2021-09-22T10:27:28.767" v="5947" actId="478"/>
          <ac:picMkLst>
            <pc:docMk/>
            <pc:sldMk cId="898331524" sldId="282"/>
            <ac:picMk id="8" creationId="{85A69A52-2A1A-4DFF-A04E-CF333EEE8182}"/>
          </ac:picMkLst>
        </pc:picChg>
        <pc:picChg chg="add del mod">
          <ac:chgData name="David Corsar (SOC)" userId="3b4d864f-9aa5-446a-9561-81f5b6259fb0" providerId="ADAL" clId="{D8AC7BD3-29AA-45A9-A418-F01B00B758C4}" dt="2021-09-22T10:20:07.951" v="5773" actId="478"/>
          <ac:picMkLst>
            <pc:docMk/>
            <pc:sldMk cId="898331524" sldId="282"/>
            <ac:picMk id="9" creationId="{80FF1D2A-5B3F-4D82-A45F-94988C18D972}"/>
          </ac:picMkLst>
        </pc:picChg>
        <pc:picChg chg="mod">
          <ac:chgData name="David Corsar (SOC)" userId="3b4d864f-9aa5-446a-9561-81f5b6259fb0" providerId="ADAL" clId="{D8AC7BD3-29AA-45A9-A418-F01B00B758C4}" dt="2021-09-22T10:58:18.164" v="6696" actId="1076"/>
          <ac:picMkLst>
            <pc:docMk/>
            <pc:sldMk cId="898331524" sldId="282"/>
            <ac:picMk id="10" creationId="{1D213B27-AF53-418A-8BE7-367809A07DD3}"/>
          </ac:picMkLst>
        </pc:picChg>
        <pc:picChg chg="del mod">
          <ac:chgData name="David Corsar (SOC)" userId="3b4d864f-9aa5-446a-9561-81f5b6259fb0" providerId="ADAL" clId="{D8AC7BD3-29AA-45A9-A418-F01B00B758C4}" dt="2021-09-22T10:28:23.015" v="5956" actId="478"/>
          <ac:picMkLst>
            <pc:docMk/>
            <pc:sldMk cId="898331524" sldId="282"/>
            <ac:picMk id="12" creationId="{D0AB6A58-62F8-466A-8463-8FB5B3ED359B}"/>
          </ac:picMkLst>
        </pc:picChg>
        <pc:picChg chg="del mod">
          <ac:chgData name="David Corsar (SOC)" userId="3b4d864f-9aa5-446a-9561-81f5b6259fb0" providerId="ADAL" clId="{D8AC7BD3-29AA-45A9-A418-F01B00B758C4}" dt="2021-09-22T10:28:23.015" v="5956" actId="478"/>
          <ac:picMkLst>
            <pc:docMk/>
            <pc:sldMk cId="898331524" sldId="282"/>
            <ac:picMk id="13" creationId="{5D8F3445-D7F6-43FC-AB3D-755D3D87DFCA}"/>
          </ac:picMkLst>
        </pc:picChg>
        <pc:picChg chg="del mod">
          <ac:chgData name="David Corsar (SOC)" userId="3b4d864f-9aa5-446a-9561-81f5b6259fb0" providerId="ADAL" clId="{D8AC7BD3-29AA-45A9-A418-F01B00B758C4}" dt="2021-09-22T10:28:24.190" v="5958" actId="478"/>
          <ac:picMkLst>
            <pc:docMk/>
            <pc:sldMk cId="898331524" sldId="282"/>
            <ac:picMk id="14" creationId="{326D9B41-1595-48D9-BA25-B832E387F998}"/>
          </ac:picMkLst>
        </pc:picChg>
        <pc:picChg chg="del mod">
          <ac:chgData name="David Corsar (SOC)" userId="3b4d864f-9aa5-446a-9561-81f5b6259fb0" providerId="ADAL" clId="{D8AC7BD3-29AA-45A9-A418-F01B00B758C4}" dt="2021-09-22T10:28:23.015" v="5956" actId="478"/>
          <ac:picMkLst>
            <pc:docMk/>
            <pc:sldMk cId="898331524" sldId="282"/>
            <ac:picMk id="15" creationId="{CC37A4D2-341A-48DE-B31B-D52041FDDFB5}"/>
          </ac:picMkLst>
        </pc:picChg>
        <pc:picChg chg="add mod">
          <ac:chgData name="David Corsar (SOC)" userId="3b4d864f-9aa5-446a-9561-81f5b6259fb0" providerId="ADAL" clId="{D8AC7BD3-29AA-45A9-A418-F01B00B758C4}" dt="2021-09-22T10:25:59.990" v="5932" actId="207"/>
          <ac:picMkLst>
            <pc:docMk/>
            <pc:sldMk cId="898331524" sldId="282"/>
            <ac:picMk id="16" creationId="{0E3FCD29-40A2-42F9-961B-E8D03A6D3F3C}"/>
          </ac:picMkLst>
        </pc:picChg>
        <pc:picChg chg="del mod">
          <ac:chgData name="David Corsar (SOC)" userId="3b4d864f-9aa5-446a-9561-81f5b6259fb0" providerId="ADAL" clId="{D8AC7BD3-29AA-45A9-A418-F01B00B758C4}" dt="2021-09-22T10:28:23.534" v="5957" actId="478"/>
          <ac:picMkLst>
            <pc:docMk/>
            <pc:sldMk cId="898331524" sldId="282"/>
            <ac:picMk id="17" creationId="{5C89E44B-9E55-4B75-BC46-FC0032033204}"/>
          </ac:picMkLst>
        </pc:picChg>
        <pc:picChg chg="del mod">
          <ac:chgData name="David Corsar (SOC)" userId="3b4d864f-9aa5-446a-9561-81f5b6259fb0" providerId="ADAL" clId="{D8AC7BD3-29AA-45A9-A418-F01B00B758C4}" dt="2021-09-22T10:28:24.995" v="5959" actId="478"/>
          <ac:picMkLst>
            <pc:docMk/>
            <pc:sldMk cId="898331524" sldId="282"/>
            <ac:picMk id="19" creationId="{DC1E3504-B7A0-4327-A1F9-8D238D598835}"/>
          </ac:picMkLst>
        </pc:picChg>
        <pc:picChg chg="add mod">
          <ac:chgData name="David Corsar (SOC)" userId="3b4d864f-9aa5-446a-9561-81f5b6259fb0" providerId="ADAL" clId="{D8AC7BD3-29AA-45A9-A418-F01B00B758C4}" dt="2021-09-22T10:26:10.889" v="5933" actId="207"/>
          <ac:picMkLst>
            <pc:docMk/>
            <pc:sldMk cId="898331524" sldId="282"/>
            <ac:picMk id="20" creationId="{934BDC7F-BE54-4AB7-B135-83399C9CCA8E}"/>
          </ac:picMkLst>
        </pc:picChg>
        <pc:picChg chg="del mod">
          <ac:chgData name="David Corsar (SOC)" userId="3b4d864f-9aa5-446a-9561-81f5b6259fb0" providerId="ADAL" clId="{D8AC7BD3-29AA-45A9-A418-F01B00B758C4}" dt="2021-09-22T10:28:25.605" v="5960" actId="478"/>
          <ac:picMkLst>
            <pc:docMk/>
            <pc:sldMk cId="898331524" sldId="282"/>
            <ac:picMk id="21" creationId="{56599D67-CF3E-448A-9A7B-CFE39D337026}"/>
          </ac:picMkLst>
        </pc:picChg>
        <pc:picChg chg="add mod">
          <ac:chgData name="David Corsar (SOC)" userId="3b4d864f-9aa5-446a-9561-81f5b6259fb0" providerId="ADAL" clId="{D8AC7BD3-29AA-45A9-A418-F01B00B758C4}" dt="2021-09-22T10:26:19.398" v="5934" actId="207"/>
          <ac:picMkLst>
            <pc:docMk/>
            <pc:sldMk cId="898331524" sldId="282"/>
            <ac:picMk id="22" creationId="{3A4265B8-76D8-4BA7-88DB-8208AE7B6C58}"/>
          </ac:picMkLst>
        </pc:picChg>
        <pc:picChg chg="add mod ord">
          <ac:chgData name="David Corsar (SOC)" userId="3b4d864f-9aa5-446a-9561-81f5b6259fb0" providerId="ADAL" clId="{D8AC7BD3-29AA-45A9-A418-F01B00B758C4}" dt="2021-09-22T10:31:31.627" v="6037" actId="1076"/>
          <ac:picMkLst>
            <pc:docMk/>
            <pc:sldMk cId="898331524" sldId="282"/>
            <ac:picMk id="30" creationId="{48EE7D8A-FD21-46F5-8B39-34EC70260E86}"/>
          </ac:picMkLst>
        </pc:picChg>
        <pc:picChg chg="add mod ord">
          <ac:chgData name="David Corsar (SOC)" userId="3b4d864f-9aa5-446a-9561-81f5b6259fb0" providerId="ADAL" clId="{D8AC7BD3-29AA-45A9-A418-F01B00B758C4}" dt="2021-09-22T10:26:26.035" v="5935" actId="207"/>
          <ac:picMkLst>
            <pc:docMk/>
            <pc:sldMk cId="898331524" sldId="282"/>
            <ac:picMk id="33" creationId="{8693B0C8-FF67-430A-8497-A394FD3D9FAD}"/>
          </ac:picMkLst>
        </pc:picChg>
        <pc:picChg chg="add mod ord">
          <ac:chgData name="David Corsar (SOC)" userId="3b4d864f-9aa5-446a-9561-81f5b6259fb0" providerId="ADAL" clId="{D8AC7BD3-29AA-45A9-A418-F01B00B758C4}" dt="2021-09-22T10:26:44.618" v="5938" actId="207"/>
          <ac:picMkLst>
            <pc:docMk/>
            <pc:sldMk cId="898331524" sldId="282"/>
            <ac:picMk id="34" creationId="{6CB8D16B-AF9C-4210-8338-767452C67293}"/>
          </ac:picMkLst>
        </pc:picChg>
        <pc:picChg chg="add mod">
          <ac:chgData name="David Corsar (SOC)" userId="3b4d864f-9aa5-446a-9561-81f5b6259fb0" providerId="ADAL" clId="{D8AC7BD3-29AA-45A9-A418-F01B00B758C4}" dt="2021-09-22T10:24:13.459" v="5903" actId="1076"/>
          <ac:picMkLst>
            <pc:docMk/>
            <pc:sldMk cId="898331524" sldId="282"/>
            <ac:picMk id="38" creationId="{4BF451F7-7E04-48AF-BA58-E0D7FC8A315E}"/>
          </ac:picMkLst>
        </pc:picChg>
        <pc:picChg chg="add mod">
          <ac:chgData name="David Corsar (SOC)" userId="3b4d864f-9aa5-446a-9561-81f5b6259fb0" providerId="ADAL" clId="{D8AC7BD3-29AA-45A9-A418-F01B00B758C4}" dt="2021-09-22T10:24:46.671" v="5908" actId="207"/>
          <ac:picMkLst>
            <pc:docMk/>
            <pc:sldMk cId="898331524" sldId="282"/>
            <ac:picMk id="40" creationId="{4800CA47-7697-4C17-9384-0CB022B14FD5}"/>
          </ac:picMkLst>
        </pc:picChg>
        <pc:picChg chg="add mod">
          <ac:chgData name="David Corsar (SOC)" userId="3b4d864f-9aa5-446a-9561-81f5b6259fb0" providerId="ADAL" clId="{D8AC7BD3-29AA-45A9-A418-F01B00B758C4}" dt="2021-09-22T10:25:04.549" v="5911" actId="1076"/>
          <ac:picMkLst>
            <pc:docMk/>
            <pc:sldMk cId="898331524" sldId="282"/>
            <ac:picMk id="42" creationId="{C41009A3-E413-4152-99E0-62DD368C2D6B}"/>
          </ac:picMkLst>
        </pc:picChg>
        <pc:picChg chg="add mod">
          <ac:chgData name="David Corsar (SOC)" userId="3b4d864f-9aa5-446a-9561-81f5b6259fb0" providerId="ADAL" clId="{D8AC7BD3-29AA-45A9-A418-F01B00B758C4}" dt="2021-09-22T10:25:21.192" v="5914" actId="207"/>
          <ac:picMkLst>
            <pc:docMk/>
            <pc:sldMk cId="898331524" sldId="282"/>
            <ac:picMk id="44" creationId="{EB05DFEE-BCDE-4027-8051-3EA619BE8C63}"/>
          </ac:picMkLst>
        </pc:picChg>
        <pc:picChg chg="add del mod">
          <ac:chgData name="David Corsar (SOC)" userId="3b4d864f-9aa5-446a-9561-81f5b6259fb0" providerId="ADAL" clId="{D8AC7BD3-29AA-45A9-A418-F01B00B758C4}" dt="2021-09-22T10:30:07.283" v="5994" actId="478"/>
          <ac:picMkLst>
            <pc:docMk/>
            <pc:sldMk cId="898331524" sldId="282"/>
            <ac:picMk id="47" creationId="{4B7A7DB2-4509-46BE-B041-492FC27092D2}"/>
          </ac:picMkLst>
        </pc:picChg>
        <pc:picChg chg="add del mod">
          <ac:chgData name="David Corsar (SOC)" userId="3b4d864f-9aa5-446a-9561-81f5b6259fb0" providerId="ADAL" clId="{D8AC7BD3-29AA-45A9-A418-F01B00B758C4}" dt="2021-09-22T10:30:08.113" v="5995" actId="478"/>
          <ac:picMkLst>
            <pc:docMk/>
            <pc:sldMk cId="898331524" sldId="282"/>
            <ac:picMk id="49" creationId="{918B34AC-4287-499F-A2C3-58A6CF071B89}"/>
          </ac:picMkLst>
        </pc:picChg>
        <pc:picChg chg="add del mod">
          <ac:chgData name="David Corsar (SOC)" userId="3b4d864f-9aa5-446a-9561-81f5b6259fb0" providerId="ADAL" clId="{D8AC7BD3-29AA-45A9-A418-F01B00B758C4}" dt="2021-09-22T10:30:10.951" v="6000" actId="478"/>
          <ac:picMkLst>
            <pc:docMk/>
            <pc:sldMk cId="898331524" sldId="282"/>
            <ac:picMk id="50" creationId="{76D71CF1-234D-4902-A309-E38897B4CFDA}"/>
          </ac:picMkLst>
        </pc:picChg>
        <pc:picChg chg="add del mod">
          <ac:chgData name="David Corsar (SOC)" userId="3b4d864f-9aa5-446a-9561-81f5b6259fb0" providerId="ADAL" clId="{D8AC7BD3-29AA-45A9-A418-F01B00B758C4}" dt="2021-09-22T10:30:08.473" v="5996" actId="478"/>
          <ac:picMkLst>
            <pc:docMk/>
            <pc:sldMk cId="898331524" sldId="282"/>
            <ac:picMk id="51" creationId="{20F442CB-6820-4BF2-B925-EC071CF25FE9}"/>
          </ac:picMkLst>
        </pc:picChg>
        <pc:picChg chg="add del mod">
          <ac:chgData name="David Corsar (SOC)" userId="3b4d864f-9aa5-446a-9561-81f5b6259fb0" providerId="ADAL" clId="{D8AC7BD3-29AA-45A9-A418-F01B00B758C4}" dt="2021-09-22T10:30:08.924" v="5997" actId="478"/>
          <ac:picMkLst>
            <pc:docMk/>
            <pc:sldMk cId="898331524" sldId="282"/>
            <ac:picMk id="52" creationId="{1B8FABD7-DCE6-405A-A01F-A125B2E7CDC7}"/>
          </ac:picMkLst>
        </pc:picChg>
        <pc:picChg chg="add del mod">
          <ac:chgData name="David Corsar (SOC)" userId="3b4d864f-9aa5-446a-9561-81f5b6259fb0" providerId="ADAL" clId="{D8AC7BD3-29AA-45A9-A418-F01B00B758C4}" dt="2021-09-22T10:30:09.296" v="5998" actId="478"/>
          <ac:picMkLst>
            <pc:docMk/>
            <pc:sldMk cId="898331524" sldId="282"/>
            <ac:picMk id="53" creationId="{720CF6E0-E648-4677-AF8C-036B33B388BD}"/>
          </ac:picMkLst>
        </pc:picChg>
        <pc:picChg chg="add del mod">
          <ac:chgData name="David Corsar (SOC)" userId="3b4d864f-9aa5-446a-9561-81f5b6259fb0" providerId="ADAL" clId="{D8AC7BD3-29AA-45A9-A418-F01B00B758C4}" dt="2021-09-22T10:30:09.696" v="5999" actId="478"/>
          <ac:picMkLst>
            <pc:docMk/>
            <pc:sldMk cId="898331524" sldId="282"/>
            <ac:picMk id="54" creationId="{C081F4D8-16A4-44CC-9891-742D99530F17}"/>
          </ac:picMkLst>
        </pc:picChg>
        <pc:picChg chg="add mod">
          <ac:chgData name="David Corsar (SOC)" userId="3b4d864f-9aa5-446a-9561-81f5b6259fb0" providerId="ADAL" clId="{D8AC7BD3-29AA-45A9-A418-F01B00B758C4}" dt="2021-09-22T10:30:42.994" v="6009" actId="14100"/>
          <ac:picMkLst>
            <pc:docMk/>
            <pc:sldMk cId="898331524" sldId="282"/>
            <ac:picMk id="56" creationId="{D748B78A-30FD-4842-841E-5C6277C55205}"/>
          </ac:picMkLst>
        </pc:picChg>
        <pc:picChg chg="add mod">
          <ac:chgData name="David Corsar (SOC)" userId="3b4d864f-9aa5-446a-9561-81f5b6259fb0" providerId="ADAL" clId="{D8AC7BD3-29AA-45A9-A418-F01B00B758C4}" dt="2021-09-22T10:30:52.768" v="6015" actId="14100"/>
          <ac:picMkLst>
            <pc:docMk/>
            <pc:sldMk cId="898331524" sldId="282"/>
            <ac:picMk id="57" creationId="{A5A87AD5-B7A3-4C14-B5DF-3540D7B1B0FA}"/>
          </ac:picMkLst>
        </pc:picChg>
        <pc:picChg chg="add mod">
          <ac:chgData name="David Corsar (SOC)" userId="3b4d864f-9aa5-446a-9561-81f5b6259fb0" providerId="ADAL" clId="{D8AC7BD3-29AA-45A9-A418-F01B00B758C4}" dt="2021-09-22T10:30:59.728" v="6019" actId="14100"/>
          <ac:picMkLst>
            <pc:docMk/>
            <pc:sldMk cId="898331524" sldId="282"/>
            <ac:picMk id="58" creationId="{66DB2FA7-723B-46D3-9053-4E7619C2E204}"/>
          </ac:picMkLst>
        </pc:picChg>
        <pc:picChg chg="add mod">
          <ac:chgData name="David Corsar (SOC)" userId="3b4d864f-9aa5-446a-9561-81f5b6259fb0" providerId="ADAL" clId="{D8AC7BD3-29AA-45A9-A418-F01B00B758C4}" dt="2021-09-22T10:31:06.080" v="6022" actId="14100"/>
          <ac:picMkLst>
            <pc:docMk/>
            <pc:sldMk cId="898331524" sldId="282"/>
            <ac:picMk id="59" creationId="{2E18D95D-4270-40C2-B8ED-1936E3B91695}"/>
          </ac:picMkLst>
        </pc:picChg>
        <pc:picChg chg="add mod">
          <ac:chgData name="David Corsar (SOC)" userId="3b4d864f-9aa5-446a-9561-81f5b6259fb0" providerId="ADAL" clId="{D8AC7BD3-29AA-45A9-A418-F01B00B758C4}" dt="2021-09-22T10:31:08.660" v="6024" actId="14100"/>
          <ac:picMkLst>
            <pc:docMk/>
            <pc:sldMk cId="898331524" sldId="282"/>
            <ac:picMk id="60" creationId="{9A57A807-1920-4D93-8C63-DD4E1483E0C6}"/>
          </ac:picMkLst>
        </pc:picChg>
        <pc:picChg chg="add mod">
          <ac:chgData name="David Corsar (SOC)" userId="3b4d864f-9aa5-446a-9561-81f5b6259fb0" providerId="ADAL" clId="{D8AC7BD3-29AA-45A9-A418-F01B00B758C4}" dt="2021-09-22T10:31:23.164" v="6031" actId="14100"/>
          <ac:picMkLst>
            <pc:docMk/>
            <pc:sldMk cId="898331524" sldId="282"/>
            <ac:picMk id="61" creationId="{E1CD194B-3198-4FA8-B160-A008E661EF97}"/>
          </ac:picMkLst>
        </pc:picChg>
        <pc:picChg chg="add mod">
          <ac:chgData name="David Corsar (SOC)" userId="3b4d864f-9aa5-446a-9561-81f5b6259fb0" providerId="ADAL" clId="{D8AC7BD3-29AA-45A9-A418-F01B00B758C4}" dt="2021-09-22T10:31:36.402" v="6040" actId="14100"/>
          <ac:picMkLst>
            <pc:docMk/>
            <pc:sldMk cId="898331524" sldId="282"/>
            <ac:picMk id="62" creationId="{A682BCBA-6C6C-4700-9E6A-C0B6767EDBDF}"/>
          </ac:picMkLst>
        </pc:picChg>
        <pc:picChg chg="add mod">
          <ac:chgData name="David Corsar (SOC)" userId="3b4d864f-9aa5-446a-9561-81f5b6259fb0" providerId="ADAL" clId="{D8AC7BD3-29AA-45A9-A418-F01B00B758C4}" dt="2021-09-22T10:31:40.949" v="6042" actId="1076"/>
          <ac:picMkLst>
            <pc:docMk/>
            <pc:sldMk cId="898331524" sldId="282"/>
            <ac:picMk id="63" creationId="{48248F1A-4BDA-4637-8ACD-8369C59847A2}"/>
          </ac:picMkLst>
        </pc:picChg>
        <pc:picChg chg="add mod">
          <ac:chgData name="David Corsar (SOC)" userId="3b4d864f-9aa5-446a-9561-81f5b6259fb0" providerId="ADAL" clId="{D8AC7BD3-29AA-45A9-A418-F01B00B758C4}" dt="2021-09-22T10:31:44.122" v="6044" actId="1076"/>
          <ac:picMkLst>
            <pc:docMk/>
            <pc:sldMk cId="898331524" sldId="282"/>
            <ac:picMk id="64" creationId="{6C9B3685-2C61-46E8-9D1C-218EAA4EA9F4}"/>
          </ac:picMkLst>
        </pc:picChg>
        <pc:picChg chg="add mod">
          <ac:chgData name="David Corsar (SOC)" userId="3b4d864f-9aa5-446a-9561-81f5b6259fb0" providerId="ADAL" clId="{D8AC7BD3-29AA-45A9-A418-F01B00B758C4}" dt="2021-09-22T10:31:48.734" v="6046" actId="1076"/>
          <ac:picMkLst>
            <pc:docMk/>
            <pc:sldMk cId="898331524" sldId="282"/>
            <ac:picMk id="65" creationId="{23866D15-2B2E-4AFA-B8AC-11CCFF695434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791205923" sldId="282"/>
        </pc:sldMkLst>
      </pc:sldChg>
      <pc:sldChg chg="new del">
        <pc:chgData name="David Corsar (SOC)" userId="3b4d864f-9aa5-446a-9561-81f5b6259fb0" providerId="ADAL" clId="{D8AC7BD3-29AA-45A9-A418-F01B00B758C4}" dt="2021-09-22T10:31:54.901" v="6047" actId="47"/>
        <pc:sldMkLst>
          <pc:docMk/>
          <pc:sldMk cId="3621552484" sldId="283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765966893" sldId="283"/>
        </pc:sldMkLst>
      </pc:sldChg>
      <pc:sldChg chg="addSp delSp modSp add mod modClrScheme chgLayout">
        <pc:chgData name="David Corsar (SOC)" userId="3b4d864f-9aa5-446a-9561-81f5b6259fb0" providerId="ADAL" clId="{D8AC7BD3-29AA-45A9-A418-F01B00B758C4}" dt="2021-09-22T10:27:11.217" v="5944" actId="14100"/>
        <pc:sldMkLst>
          <pc:docMk/>
          <pc:sldMk cId="0" sldId="284"/>
        </pc:sldMkLst>
        <pc:spChg chg="add del mod">
          <ac:chgData name="David Corsar (SOC)" userId="3b4d864f-9aa5-446a-9561-81f5b6259fb0" providerId="ADAL" clId="{D8AC7BD3-29AA-45A9-A418-F01B00B758C4}" dt="2021-09-22T10:27:02.059" v="5942" actId="6264"/>
          <ac:spMkLst>
            <pc:docMk/>
            <pc:sldMk cId="0" sldId="284"/>
            <ac:spMk id="2" creationId="{1E1F6CF7-DE50-4610-B146-AEBAC00DD149}"/>
          </ac:spMkLst>
        </pc:spChg>
        <pc:spChg chg="add del mod">
          <ac:chgData name="David Corsar (SOC)" userId="3b4d864f-9aa5-446a-9561-81f5b6259fb0" providerId="ADAL" clId="{D8AC7BD3-29AA-45A9-A418-F01B00B758C4}" dt="2021-09-22T10:27:02.059" v="5942" actId="6264"/>
          <ac:spMkLst>
            <pc:docMk/>
            <pc:sldMk cId="0" sldId="284"/>
            <ac:spMk id="3" creationId="{2258AFBD-58E0-457D-BC3F-8C8933CA6324}"/>
          </ac:spMkLst>
        </pc:spChg>
        <pc:spChg chg="mod ord">
          <ac:chgData name="David Corsar (SOC)" userId="3b4d864f-9aa5-446a-9561-81f5b6259fb0" providerId="ADAL" clId="{D8AC7BD3-29AA-45A9-A418-F01B00B758C4}" dt="2021-09-22T10:27:05.307" v="5943" actId="700"/>
          <ac:spMkLst>
            <pc:docMk/>
            <pc:sldMk cId="0" sldId="284"/>
            <ac:spMk id="153" creationId="{00000000-0000-0000-0000-000000000000}"/>
          </ac:spMkLst>
        </pc:spChg>
        <pc:spChg chg="mod ord">
          <ac:chgData name="David Corsar (SOC)" userId="3b4d864f-9aa5-446a-9561-81f5b6259fb0" providerId="ADAL" clId="{D8AC7BD3-29AA-45A9-A418-F01B00B758C4}" dt="2021-09-22T10:27:11.217" v="5944" actId="14100"/>
          <ac:spMkLst>
            <pc:docMk/>
            <pc:sldMk cId="0" sldId="284"/>
            <ac:spMk id="154" creationId="{00000000-0000-0000-0000-000000000000}"/>
          </ac:spMkLst>
        </pc:sp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2641212111" sldId="284"/>
        </pc:sldMkLst>
      </pc:sldChg>
      <pc:sldChg chg="addSp delSp modSp new mod modClrScheme chgLayout">
        <pc:chgData name="David Corsar (SOC)" userId="3b4d864f-9aa5-446a-9561-81f5b6259fb0" providerId="ADAL" clId="{D8AC7BD3-29AA-45A9-A418-F01B00B758C4}" dt="2021-09-22T11:22:16.668" v="7111" actId="1076"/>
        <pc:sldMkLst>
          <pc:docMk/>
          <pc:sldMk cId="1570624978" sldId="285"/>
        </pc:sldMkLst>
        <pc:spChg chg="del mod ord">
          <ac:chgData name="David Corsar (SOC)" userId="3b4d864f-9aa5-446a-9561-81f5b6259fb0" providerId="ADAL" clId="{D8AC7BD3-29AA-45A9-A418-F01B00B758C4}" dt="2021-09-22T10:32:57.337" v="6049" actId="700"/>
          <ac:spMkLst>
            <pc:docMk/>
            <pc:sldMk cId="1570624978" sldId="285"/>
            <ac:spMk id="2" creationId="{E25618AA-C5B0-495C-8E09-A1FC175B3C8B}"/>
          </ac:spMkLst>
        </pc:spChg>
        <pc:spChg chg="del mod ord">
          <ac:chgData name="David Corsar (SOC)" userId="3b4d864f-9aa5-446a-9561-81f5b6259fb0" providerId="ADAL" clId="{D8AC7BD3-29AA-45A9-A418-F01B00B758C4}" dt="2021-09-22T10:32:57.337" v="6049" actId="700"/>
          <ac:spMkLst>
            <pc:docMk/>
            <pc:sldMk cId="1570624978" sldId="285"/>
            <ac:spMk id="3" creationId="{9AFE3B2E-0A29-4759-A7CF-F5064C7C9A21}"/>
          </ac:spMkLst>
        </pc:spChg>
        <pc:spChg chg="add mod ord">
          <ac:chgData name="David Corsar (SOC)" userId="3b4d864f-9aa5-446a-9561-81f5b6259fb0" providerId="ADAL" clId="{D8AC7BD3-29AA-45A9-A418-F01B00B758C4}" dt="2021-09-22T11:13:53.646" v="6933" actId="700"/>
          <ac:spMkLst>
            <pc:docMk/>
            <pc:sldMk cId="1570624978" sldId="285"/>
            <ac:spMk id="4" creationId="{1B253A48-E6C1-40CC-8EB7-B099876F0AC9}"/>
          </ac:spMkLst>
        </pc:spChg>
        <pc:spChg chg="add mod ord">
          <ac:chgData name="David Corsar (SOC)" userId="3b4d864f-9aa5-446a-9561-81f5b6259fb0" providerId="ADAL" clId="{D8AC7BD3-29AA-45A9-A418-F01B00B758C4}" dt="2021-09-22T11:22:16.668" v="7111" actId="1076"/>
          <ac:spMkLst>
            <pc:docMk/>
            <pc:sldMk cId="1570624978" sldId="285"/>
            <ac:spMk id="5" creationId="{383205CF-0A4A-48F3-B49F-207F5D7C5AF5}"/>
          </ac:spMkLst>
        </pc:spChg>
        <pc:picChg chg="add mod">
          <ac:chgData name="David Corsar (SOC)" userId="3b4d864f-9aa5-446a-9561-81f5b6259fb0" providerId="ADAL" clId="{D8AC7BD3-29AA-45A9-A418-F01B00B758C4}" dt="2021-09-22T11:12:51.406" v="6881" actId="1076"/>
          <ac:picMkLst>
            <pc:docMk/>
            <pc:sldMk cId="1570624978" sldId="285"/>
            <ac:picMk id="6" creationId="{43262BDA-CE25-4815-AB4D-6B7E74FF087C}"/>
          </ac:picMkLst>
        </pc:picChg>
        <pc:picChg chg="add mod">
          <ac:chgData name="David Corsar (SOC)" userId="3b4d864f-9aa5-446a-9561-81f5b6259fb0" providerId="ADAL" clId="{D8AC7BD3-29AA-45A9-A418-F01B00B758C4}" dt="2021-09-22T11:12:53.514" v="6882" actId="1076"/>
          <ac:picMkLst>
            <pc:docMk/>
            <pc:sldMk cId="1570624978" sldId="285"/>
            <ac:picMk id="7" creationId="{B8B81F20-90C6-4857-B0DE-3D0C295E311F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2077092531" sldId="285"/>
        </pc:sldMkLst>
      </pc:sldChg>
      <pc:sldChg chg="addSp delSp modSp add mod chgLayout">
        <pc:chgData name="David Corsar (SOC)" userId="3b4d864f-9aa5-446a-9561-81f5b6259fb0" providerId="ADAL" clId="{D8AC7BD3-29AA-45A9-A418-F01B00B758C4}" dt="2021-09-22T23:11:49.111" v="8985" actId="5793"/>
        <pc:sldMkLst>
          <pc:docMk/>
          <pc:sldMk cId="150824764" sldId="286"/>
        </pc:sldMkLst>
        <pc:spChg chg="mod ord">
          <ac:chgData name="David Corsar (SOC)" userId="3b4d864f-9aa5-446a-9561-81f5b6259fb0" providerId="ADAL" clId="{D8AC7BD3-29AA-45A9-A418-F01B00B758C4}" dt="2021-09-22T11:33:19.885" v="7120" actId="700"/>
          <ac:spMkLst>
            <pc:docMk/>
            <pc:sldMk cId="150824764" sldId="286"/>
            <ac:spMk id="4" creationId="{1B253A48-E6C1-40CC-8EB7-B099876F0AC9}"/>
          </ac:spMkLst>
        </pc:spChg>
        <pc:spChg chg="del">
          <ac:chgData name="David Corsar (SOC)" userId="3b4d864f-9aa5-446a-9561-81f5b6259fb0" providerId="ADAL" clId="{D8AC7BD3-29AA-45A9-A418-F01B00B758C4}" dt="2021-09-22T11:32:08.591" v="7112" actId="931"/>
          <ac:spMkLst>
            <pc:docMk/>
            <pc:sldMk cId="150824764" sldId="286"/>
            <ac:spMk id="5" creationId="{383205CF-0A4A-48F3-B49F-207F5D7C5AF5}"/>
          </ac:spMkLst>
        </pc:spChg>
        <pc:spChg chg="add mod">
          <ac:chgData name="David Corsar (SOC)" userId="3b4d864f-9aa5-446a-9561-81f5b6259fb0" providerId="ADAL" clId="{D8AC7BD3-29AA-45A9-A418-F01B00B758C4}" dt="2021-09-22T23:11:49.111" v="8985" actId="5793"/>
          <ac:spMkLst>
            <pc:docMk/>
            <pc:sldMk cId="150824764" sldId="286"/>
            <ac:spMk id="6" creationId="{A3F19583-FF58-4436-B4D3-C662156E536E}"/>
          </ac:spMkLst>
        </pc:spChg>
        <pc:picChg chg="add mod ord">
          <ac:chgData name="David Corsar (SOC)" userId="3b4d864f-9aa5-446a-9561-81f5b6259fb0" providerId="ADAL" clId="{D8AC7BD3-29AA-45A9-A418-F01B00B758C4}" dt="2021-09-22T11:33:39.813" v="7127" actId="1076"/>
          <ac:picMkLst>
            <pc:docMk/>
            <pc:sldMk cId="150824764" sldId="286"/>
            <ac:picMk id="3" creationId="{13FC31AF-EA76-4599-B060-87BEF0532800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885804236" sldId="286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566590026" sldId="287"/>
        </pc:sldMkLst>
      </pc:sldChg>
      <pc:sldChg chg="addSp delSp modSp add mod modClrScheme chgLayout">
        <pc:chgData name="David Corsar (SOC)" userId="3b4d864f-9aa5-446a-9561-81f5b6259fb0" providerId="ADAL" clId="{D8AC7BD3-29AA-45A9-A418-F01B00B758C4}" dt="2021-09-22T11:49:30.756" v="7876" actId="20577"/>
        <pc:sldMkLst>
          <pc:docMk/>
          <pc:sldMk cId="743697435" sldId="287"/>
        </pc:sldMkLst>
        <pc:spChg chg="mod ord">
          <ac:chgData name="David Corsar (SOC)" userId="3b4d864f-9aa5-446a-9561-81f5b6259fb0" providerId="ADAL" clId="{D8AC7BD3-29AA-45A9-A418-F01B00B758C4}" dt="2021-09-22T11:38:10.462" v="7138" actId="207"/>
          <ac:spMkLst>
            <pc:docMk/>
            <pc:sldMk cId="743697435" sldId="287"/>
            <ac:spMk id="4" creationId="{1B253A48-E6C1-40CC-8EB7-B099876F0AC9}"/>
          </ac:spMkLst>
        </pc:spChg>
        <pc:spChg chg="mod ord">
          <ac:chgData name="David Corsar (SOC)" userId="3b4d864f-9aa5-446a-9561-81f5b6259fb0" providerId="ADAL" clId="{D8AC7BD3-29AA-45A9-A418-F01B00B758C4}" dt="2021-09-22T11:49:30.756" v="7876" actId="20577"/>
          <ac:spMkLst>
            <pc:docMk/>
            <pc:sldMk cId="743697435" sldId="287"/>
            <ac:spMk id="5" creationId="{383205CF-0A4A-48F3-B49F-207F5D7C5AF5}"/>
          </ac:spMkLst>
        </pc:spChg>
        <pc:spChg chg="add del mod">
          <ac:chgData name="David Corsar (SOC)" userId="3b4d864f-9aa5-446a-9561-81f5b6259fb0" providerId="ADAL" clId="{D8AC7BD3-29AA-45A9-A418-F01B00B758C4}" dt="2021-09-22T11:39:50.805" v="7188" actId="21"/>
          <ac:spMkLst>
            <pc:docMk/>
            <pc:sldMk cId="743697435" sldId="287"/>
            <ac:spMk id="7" creationId="{CD7743AF-5C45-4DC9-93A2-E492F38DADEC}"/>
          </ac:spMkLst>
        </pc:spChg>
        <pc:spChg chg="add mod">
          <ac:chgData name="David Corsar (SOC)" userId="3b4d864f-9aa5-446a-9561-81f5b6259fb0" providerId="ADAL" clId="{D8AC7BD3-29AA-45A9-A418-F01B00B758C4}" dt="2021-09-22T11:39:33.274" v="7182" actId="1076"/>
          <ac:spMkLst>
            <pc:docMk/>
            <pc:sldMk cId="743697435" sldId="287"/>
            <ac:spMk id="9" creationId="{3FFF6907-4A39-441D-AAC3-00638C9C69B7}"/>
          </ac:spMkLst>
        </pc:spChg>
        <pc:spChg chg="add mod">
          <ac:chgData name="David Corsar (SOC)" userId="3b4d864f-9aa5-446a-9561-81f5b6259fb0" providerId="ADAL" clId="{D8AC7BD3-29AA-45A9-A418-F01B00B758C4}" dt="2021-09-22T11:43:11.699" v="7226" actId="207"/>
          <ac:spMkLst>
            <pc:docMk/>
            <pc:sldMk cId="743697435" sldId="287"/>
            <ac:spMk id="11" creationId="{E854D4D8-0BC2-4C34-8598-6623C3E09BEA}"/>
          </ac:spMkLst>
        </pc:spChg>
        <pc:picChg chg="add mod">
          <ac:chgData name="David Corsar (SOC)" userId="3b4d864f-9aa5-446a-9561-81f5b6259fb0" providerId="ADAL" clId="{D8AC7BD3-29AA-45A9-A418-F01B00B758C4}" dt="2021-09-22T11:48:42.178" v="7674" actId="1076"/>
          <ac:picMkLst>
            <pc:docMk/>
            <pc:sldMk cId="743697435" sldId="287"/>
            <ac:picMk id="3" creationId="{8C4309CD-D651-422A-B930-A62012B8761B}"/>
          </ac:picMkLst>
        </pc:picChg>
        <pc:picChg chg="add mod">
          <ac:chgData name="David Corsar (SOC)" userId="3b4d864f-9aa5-446a-9561-81f5b6259fb0" providerId="ADAL" clId="{D8AC7BD3-29AA-45A9-A418-F01B00B758C4}" dt="2021-09-22T11:43:20.181" v="7230" actId="207"/>
          <ac:picMkLst>
            <pc:docMk/>
            <pc:sldMk cId="743697435" sldId="287"/>
            <ac:picMk id="6" creationId="{387C5EF8-B98D-4546-AC2C-51DC7D9A50C9}"/>
          </ac:picMkLst>
        </pc:picChg>
        <pc:picChg chg="add mod">
          <ac:chgData name="David Corsar (SOC)" userId="3b4d864f-9aa5-446a-9561-81f5b6259fb0" providerId="ADAL" clId="{D8AC7BD3-29AA-45A9-A418-F01B00B758C4}" dt="2021-09-22T11:39:29.510" v="7181" actId="1076"/>
          <ac:picMkLst>
            <pc:docMk/>
            <pc:sldMk cId="743697435" sldId="287"/>
            <ac:picMk id="8" creationId="{B62639EC-45F9-4583-9D27-DA8516364337}"/>
          </ac:picMkLst>
        </pc:picChg>
        <pc:picChg chg="add mod">
          <ac:chgData name="David Corsar (SOC)" userId="3b4d864f-9aa5-446a-9561-81f5b6259fb0" providerId="ADAL" clId="{D8AC7BD3-29AA-45A9-A418-F01B00B758C4}" dt="2021-09-22T11:43:17.585" v="7228" actId="207"/>
          <ac:picMkLst>
            <pc:docMk/>
            <pc:sldMk cId="743697435" sldId="287"/>
            <ac:picMk id="10" creationId="{0EB95BBB-F4E8-4311-8436-5C9C1B1D7098}"/>
          </ac:picMkLst>
        </pc:picChg>
        <pc:picChg chg="add mod">
          <ac:chgData name="David Corsar (SOC)" userId="3b4d864f-9aa5-446a-9561-81f5b6259fb0" providerId="ADAL" clId="{D8AC7BD3-29AA-45A9-A418-F01B00B758C4}" dt="2021-09-22T11:40:19.953" v="7215" actId="1076"/>
          <ac:picMkLst>
            <pc:docMk/>
            <pc:sldMk cId="743697435" sldId="287"/>
            <ac:picMk id="12" creationId="{15E8D442-A2E3-4A2B-8213-66691373E6AD}"/>
          </ac:picMkLst>
        </pc:picChg>
        <pc:picChg chg="add mod">
          <ac:chgData name="David Corsar (SOC)" userId="3b4d864f-9aa5-446a-9561-81f5b6259fb0" providerId="ADAL" clId="{D8AC7BD3-29AA-45A9-A418-F01B00B758C4}" dt="2021-09-22T11:40:50.336" v="7224" actId="1076"/>
          <ac:picMkLst>
            <pc:docMk/>
            <pc:sldMk cId="743697435" sldId="287"/>
            <ac:picMk id="13" creationId="{55756668-7D5E-4BFA-81BF-6199DE682DDF}"/>
          </ac:picMkLst>
        </pc:pic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1347796252" sldId="288"/>
        </pc:sldMkLst>
      </pc:sldChg>
      <pc:sldChg chg="add del">
        <pc:chgData name="David Corsar (SOC)" userId="3b4d864f-9aa5-446a-9561-81f5b6259fb0" providerId="ADAL" clId="{D8AC7BD3-29AA-45A9-A418-F01B00B758C4}" dt="2021-09-22T11:57:48.789" v="8264" actId="47"/>
        <pc:sldMkLst>
          <pc:docMk/>
          <pc:sldMk cId="2551302780" sldId="288"/>
        </pc:sldMkLst>
      </pc:sldChg>
      <pc:sldChg chg="addSp delSp modSp new del mod modClrScheme modAnim chgLayout">
        <pc:chgData name="David Corsar (SOC)" userId="3b4d864f-9aa5-446a-9561-81f5b6259fb0" providerId="ADAL" clId="{D8AC7BD3-29AA-45A9-A418-F01B00B758C4}" dt="2022-09-15T21:07:59.033" v="9086" actId="47"/>
        <pc:sldMkLst>
          <pc:docMk/>
          <pc:sldMk cId="1040688811" sldId="289"/>
        </pc:sldMkLst>
        <pc:spChg chg="del mod ord">
          <ac:chgData name="David Corsar (SOC)" userId="3b4d864f-9aa5-446a-9561-81f5b6259fb0" providerId="ADAL" clId="{D8AC7BD3-29AA-45A9-A418-F01B00B758C4}" dt="2021-09-22T10:48:19.247" v="6268" actId="700"/>
          <ac:spMkLst>
            <pc:docMk/>
            <pc:sldMk cId="1040688811" sldId="289"/>
            <ac:spMk id="2" creationId="{9FC7261D-2A37-4888-9A01-8859FAF82DD7}"/>
          </ac:spMkLst>
        </pc:spChg>
        <pc:spChg chg="del">
          <ac:chgData name="David Corsar (SOC)" userId="3b4d864f-9aa5-446a-9561-81f5b6259fb0" providerId="ADAL" clId="{D8AC7BD3-29AA-45A9-A418-F01B00B758C4}" dt="2021-09-22T10:47:29.940" v="6112" actId="931"/>
          <ac:spMkLst>
            <pc:docMk/>
            <pc:sldMk cId="1040688811" sldId="289"/>
            <ac:spMk id="3" creationId="{6F2A6B6F-ED73-4694-A560-FB88744ECFF3}"/>
          </ac:spMkLst>
        </pc:spChg>
        <pc:spChg chg="add del mod ord">
          <ac:chgData name="David Corsar (SOC)" userId="3b4d864f-9aa5-446a-9561-81f5b6259fb0" providerId="ADAL" clId="{D8AC7BD3-29AA-45A9-A418-F01B00B758C4}" dt="2021-09-22T10:50:27.327" v="6342" actId="478"/>
          <ac:spMkLst>
            <pc:docMk/>
            <pc:sldMk cId="1040688811" sldId="289"/>
            <ac:spMk id="7" creationId="{3EBA7821-1CA2-47BC-9EC7-D49C1121C69A}"/>
          </ac:spMkLst>
        </pc:spChg>
        <pc:spChg chg="add mod">
          <ac:chgData name="David Corsar (SOC)" userId="3b4d864f-9aa5-446a-9561-81f5b6259fb0" providerId="ADAL" clId="{D8AC7BD3-29AA-45A9-A418-F01B00B758C4}" dt="2021-09-22T12:19:47.708" v="8737" actId="1076"/>
          <ac:spMkLst>
            <pc:docMk/>
            <pc:sldMk cId="1040688811" sldId="289"/>
            <ac:spMk id="8" creationId="{A2A531A5-1E40-4605-8597-9A79F21093A5}"/>
          </ac:spMkLst>
        </pc:spChg>
        <pc:spChg chg="add del mod">
          <ac:chgData name="David Corsar (SOC)" userId="3b4d864f-9aa5-446a-9561-81f5b6259fb0" providerId="ADAL" clId="{D8AC7BD3-29AA-45A9-A418-F01B00B758C4}" dt="2021-09-22T10:50:29.474" v="6343" actId="478"/>
          <ac:spMkLst>
            <pc:docMk/>
            <pc:sldMk cId="1040688811" sldId="289"/>
            <ac:spMk id="10" creationId="{96E0AB83-CE67-4CDD-ACEB-F5C535FCFDF0}"/>
          </ac:spMkLst>
        </pc:spChg>
        <pc:spChg chg="add mod">
          <ac:chgData name="David Corsar (SOC)" userId="3b4d864f-9aa5-446a-9561-81f5b6259fb0" providerId="ADAL" clId="{D8AC7BD3-29AA-45A9-A418-F01B00B758C4}" dt="2021-09-22T12:20:05.019" v="8742" actId="1076"/>
          <ac:spMkLst>
            <pc:docMk/>
            <pc:sldMk cId="1040688811" sldId="289"/>
            <ac:spMk id="11" creationId="{2D86D4C6-F9BB-4519-B7F5-359CE5AC8807}"/>
          </ac:spMkLst>
        </pc:spChg>
        <pc:spChg chg="add mod">
          <ac:chgData name="David Corsar (SOC)" userId="3b4d864f-9aa5-446a-9561-81f5b6259fb0" providerId="ADAL" clId="{D8AC7BD3-29AA-45A9-A418-F01B00B758C4}" dt="2021-09-22T10:51:33.181" v="6444" actId="20577"/>
          <ac:spMkLst>
            <pc:docMk/>
            <pc:sldMk cId="1040688811" sldId="289"/>
            <ac:spMk id="14" creationId="{223D5CEC-22F6-4F8B-A1D3-5D3F25F714E1}"/>
          </ac:spMkLst>
        </pc:spChg>
        <pc:spChg chg="add mod">
          <ac:chgData name="David Corsar (SOC)" userId="3b4d864f-9aa5-446a-9561-81f5b6259fb0" providerId="ADAL" clId="{D8AC7BD3-29AA-45A9-A418-F01B00B758C4}" dt="2021-09-22T10:52:04.087" v="6470" actId="20577"/>
          <ac:spMkLst>
            <pc:docMk/>
            <pc:sldMk cId="1040688811" sldId="289"/>
            <ac:spMk id="23" creationId="{2F607F1A-A78A-4535-9638-28974EE06192}"/>
          </ac:spMkLst>
        </pc:spChg>
        <pc:spChg chg="add mod">
          <ac:chgData name="David Corsar (SOC)" userId="3b4d864f-9aa5-446a-9561-81f5b6259fb0" providerId="ADAL" clId="{D8AC7BD3-29AA-45A9-A418-F01B00B758C4}" dt="2021-09-22T10:55:36.188" v="6623" actId="14100"/>
          <ac:spMkLst>
            <pc:docMk/>
            <pc:sldMk cId="1040688811" sldId="289"/>
            <ac:spMk id="27" creationId="{DBF61C6A-7500-49CE-86FB-E5978D226434}"/>
          </ac:spMkLst>
        </pc:spChg>
        <pc:spChg chg="add mod">
          <ac:chgData name="David Corsar (SOC)" userId="3b4d864f-9aa5-446a-9561-81f5b6259fb0" providerId="ADAL" clId="{D8AC7BD3-29AA-45A9-A418-F01B00B758C4}" dt="2021-09-22T12:20:41.387" v="8758" actId="1076"/>
          <ac:spMkLst>
            <pc:docMk/>
            <pc:sldMk cId="1040688811" sldId="289"/>
            <ac:spMk id="32" creationId="{40B16D13-0F61-41C4-8B84-C5F0F4514846}"/>
          </ac:spMkLst>
        </pc:spChg>
        <pc:spChg chg="add mod">
          <ac:chgData name="David Corsar (SOC)" userId="3b4d864f-9aa5-446a-9561-81f5b6259fb0" providerId="ADAL" clId="{D8AC7BD3-29AA-45A9-A418-F01B00B758C4}" dt="2021-09-22T12:20:35.890" v="8757" actId="1076"/>
          <ac:spMkLst>
            <pc:docMk/>
            <pc:sldMk cId="1040688811" sldId="289"/>
            <ac:spMk id="36" creationId="{89DB34AE-935A-40DD-B282-4739F12865DA}"/>
          </ac:spMkLst>
        </pc:spChg>
        <pc:spChg chg="add mod">
          <ac:chgData name="David Corsar (SOC)" userId="3b4d864f-9aa5-446a-9561-81f5b6259fb0" providerId="ADAL" clId="{D8AC7BD3-29AA-45A9-A418-F01B00B758C4}" dt="2021-09-22T12:21:16.941" v="8791" actId="1076"/>
          <ac:spMkLst>
            <pc:docMk/>
            <pc:sldMk cId="1040688811" sldId="289"/>
            <ac:spMk id="42" creationId="{78493335-7321-4FAB-923D-EFCB07C53C92}"/>
          </ac:spMkLst>
        </pc:spChg>
        <pc:spChg chg="add mod">
          <ac:chgData name="David Corsar (SOC)" userId="3b4d864f-9aa5-446a-9561-81f5b6259fb0" providerId="ADAL" clId="{D8AC7BD3-29AA-45A9-A418-F01B00B758C4}" dt="2021-09-22T12:22:26.897" v="8939" actId="14100"/>
          <ac:spMkLst>
            <pc:docMk/>
            <pc:sldMk cId="1040688811" sldId="289"/>
            <ac:spMk id="45" creationId="{5E9BA926-C095-4EC6-8435-86300C60FBD0}"/>
          </ac:spMkLst>
        </pc:spChg>
        <pc:spChg chg="add mod">
          <ac:chgData name="David Corsar (SOC)" userId="3b4d864f-9aa5-446a-9561-81f5b6259fb0" providerId="ADAL" clId="{D8AC7BD3-29AA-45A9-A418-F01B00B758C4}" dt="2021-09-22T12:22:33.804" v="8942" actId="1076"/>
          <ac:spMkLst>
            <pc:docMk/>
            <pc:sldMk cId="1040688811" sldId="289"/>
            <ac:spMk id="46" creationId="{F49D31CA-1337-4A4F-9ECD-2757F18EA1FE}"/>
          </ac:spMkLst>
        </pc:spChg>
        <pc:picChg chg="add mod ord">
          <ac:chgData name="David Corsar (SOC)" userId="3b4d864f-9aa5-446a-9561-81f5b6259fb0" providerId="ADAL" clId="{D8AC7BD3-29AA-45A9-A418-F01B00B758C4}" dt="2021-09-22T12:20:27.983" v="8755" actId="1076"/>
          <ac:picMkLst>
            <pc:docMk/>
            <pc:sldMk cId="1040688811" sldId="289"/>
            <ac:picMk id="5" creationId="{9E785DAC-E82C-4F18-B20C-4C163FC0734A}"/>
          </ac:picMkLst>
        </pc:picChg>
        <pc:picChg chg="add mod">
          <ac:chgData name="David Corsar (SOC)" userId="3b4d864f-9aa5-446a-9561-81f5b6259fb0" providerId="ADAL" clId="{D8AC7BD3-29AA-45A9-A418-F01B00B758C4}" dt="2021-09-22T10:48:24.522" v="6270" actId="1076"/>
          <ac:picMkLst>
            <pc:docMk/>
            <pc:sldMk cId="1040688811" sldId="289"/>
            <ac:picMk id="6" creationId="{1A946FEC-48D5-4299-98A5-BBA83D8A1EE4}"/>
          </ac:picMkLst>
        </pc:picChg>
        <pc:picChg chg="add mod">
          <ac:chgData name="David Corsar (SOC)" userId="3b4d864f-9aa5-446a-9561-81f5b6259fb0" providerId="ADAL" clId="{D8AC7BD3-29AA-45A9-A418-F01B00B758C4}" dt="2021-09-22T12:20:44.289" v="8759" actId="1076"/>
          <ac:picMkLst>
            <pc:docMk/>
            <pc:sldMk cId="1040688811" sldId="289"/>
            <ac:picMk id="33" creationId="{726ABC33-697D-444D-95E8-D3250A095353}"/>
          </ac:picMkLst>
        </pc:picChg>
        <pc:picChg chg="add mod">
          <ac:chgData name="David Corsar (SOC)" userId="3b4d864f-9aa5-446a-9561-81f5b6259fb0" providerId="ADAL" clId="{D8AC7BD3-29AA-45A9-A418-F01B00B758C4}" dt="2021-09-22T12:20:45.787" v="8760" actId="1076"/>
          <ac:picMkLst>
            <pc:docMk/>
            <pc:sldMk cId="1040688811" sldId="289"/>
            <ac:picMk id="34" creationId="{FF81630D-4C99-4B84-BE84-26587679736F}"/>
          </ac:picMkLst>
        </pc:picChg>
        <pc:picChg chg="add mod">
          <ac:chgData name="David Corsar (SOC)" userId="3b4d864f-9aa5-446a-9561-81f5b6259fb0" providerId="ADAL" clId="{D8AC7BD3-29AA-45A9-A418-F01B00B758C4}" dt="2021-09-22T12:29:01.626" v="8952" actId="1076"/>
          <ac:picMkLst>
            <pc:docMk/>
            <pc:sldMk cId="1040688811" sldId="289"/>
            <ac:picMk id="35" creationId="{F7B12DE5-BCAB-48BE-8A98-6CA06411C3D9}"/>
          </ac:picMkLst>
        </pc:picChg>
        <pc:cxnChg chg="add mod">
          <ac:chgData name="David Corsar (SOC)" userId="3b4d864f-9aa5-446a-9561-81f5b6259fb0" providerId="ADAL" clId="{D8AC7BD3-29AA-45A9-A418-F01B00B758C4}" dt="2021-09-22T12:19:56.268" v="8740" actId="14100"/>
          <ac:cxnSpMkLst>
            <pc:docMk/>
            <pc:sldMk cId="1040688811" sldId="289"/>
            <ac:cxnSpMk id="13" creationId="{DA55265E-7A4E-4277-907E-A08970C08EE3}"/>
          </ac:cxnSpMkLst>
        </pc:cxnChg>
        <pc:cxnChg chg="add mod">
          <ac:chgData name="David Corsar (SOC)" userId="3b4d864f-9aa5-446a-9561-81f5b6259fb0" providerId="ADAL" clId="{D8AC7BD3-29AA-45A9-A418-F01B00B758C4}" dt="2021-09-22T10:51:47.887" v="6451" actId="14100"/>
          <ac:cxnSpMkLst>
            <pc:docMk/>
            <pc:sldMk cId="1040688811" sldId="289"/>
            <ac:cxnSpMk id="15" creationId="{78A969FE-2F83-4F8C-808A-1E3121E373DF}"/>
          </ac:cxnSpMkLst>
        </pc:cxnChg>
        <pc:cxnChg chg="add mod">
          <ac:chgData name="David Corsar (SOC)" userId="3b4d864f-9aa5-446a-9561-81f5b6259fb0" providerId="ADAL" clId="{D8AC7BD3-29AA-45A9-A418-F01B00B758C4}" dt="2021-09-22T12:20:15.362" v="8744" actId="14100"/>
          <ac:cxnSpMkLst>
            <pc:docMk/>
            <pc:sldMk cId="1040688811" sldId="289"/>
            <ac:cxnSpMk id="18" creationId="{99DA11C3-2BDE-48B8-9672-5B14D4F56BEA}"/>
          </ac:cxnSpMkLst>
        </pc:cxnChg>
        <pc:cxnChg chg="add mod">
          <ac:chgData name="David Corsar (SOC)" userId="3b4d864f-9aa5-446a-9561-81f5b6259fb0" providerId="ADAL" clId="{D8AC7BD3-29AA-45A9-A418-F01B00B758C4}" dt="2021-09-22T10:52:11.264" v="6473" actId="14100"/>
          <ac:cxnSpMkLst>
            <pc:docMk/>
            <pc:sldMk cId="1040688811" sldId="289"/>
            <ac:cxnSpMk id="24" creationId="{3483A0B8-76D9-447A-90DC-17A81EBF5834}"/>
          </ac:cxnSpMkLst>
        </pc:cxnChg>
        <pc:cxnChg chg="add mod">
          <ac:chgData name="David Corsar (SOC)" userId="3b4d864f-9aa5-446a-9561-81f5b6259fb0" providerId="ADAL" clId="{D8AC7BD3-29AA-45A9-A418-F01B00B758C4}" dt="2021-09-22T10:55:41.895" v="6625" actId="14100"/>
          <ac:cxnSpMkLst>
            <pc:docMk/>
            <pc:sldMk cId="1040688811" sldId="289"/>
            <ac:cxnSpMk id="28" creationId="{FBE42A6C-01AF-4967-ADB0-5DABA2D61A1C}"/>
          </ac:cxnSpMkLst>
        </pc:cxnChg>
        <pc:cxnChg chg="add mod">
          <ac:chgData name="David Corsar (SOC)" userId="3b4d864f-9aa5-446a-9561-81f5b6259fb0" providerId="ADAL" clId="{D8AC7BD3-29AA-45A9-A418-F01B00B758C4}" dt="2021-09-22T10:54:48.480" v="6615" actId="14100"/>
          <ac:cxnSpMkLst>
            <pc:docMk/>
            <pc:sldMk cId="1040688811" sldId="289"/>
            <ac:cxnSpMk id="37" creationId="{0ED8C72D-DC5A-4D7C-BEF3-C2ADE402E07E}"/>
          </ac:cxnSpMkLst>
        </pc:cxnChg>
        <pc:cxnChg chg="add mod">
          <ac:chgData name="David Corsar (SOC)" userId="3b4d864f-9aa5-446a-9561-81f5b6259fb0" providerId="ADAL" clId="{D8AC7BD3-29AA-45A9-A418-F01B00B758C4}" dt="2021-09-22T12:21:27.504" v="8795" actId="14100"/>
          <ac:cxnSpMkLst>
            <pc:docMk/>
            <pc:sldMk cId="1040688811" sldId="289"/>
            <ac:cxnSpMk id="49" creationId="{A40C25DE-48C8-4CEF-899D-EC7C4FF3E60B}"/>
          </ac:cxnSpMkLst>
        </pc:cxnChg>
        <pc:cxnChg chg="add mod">
          <ac:chgData name="David Corsar (SOC)" userId="3b4d864f-9aa5-446a-9561-81f5b6259fb0" providerId="ADAL" clId="{D8AC7BD3-29AA-45A9-A418-F01B00B758C4}" dt="2021-09-22T12:22:40.487" v="8945" actId="14100"/>
          <ac:cxnSpMkLst>
            <pc:docMk/>
            <pc:sldMk cId="1040688811" sldId="289"/>
            <ac:cxnSpMk id="53" creationId="{9CC1C31A-EF3A-4C1C-905F-812896054BEF}"/>
          </ac:cxnSpMkLst>
        </pc:cxn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052615471" sldId="289"/>
        </pc:sldMkLst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467311373" sldId="290"/>
        </pc:sldMkLst>
      </pc:sldChg>
      <pc:sldChg chg="new del">
        <pc:chgData name="David Corsar (SOC)" userId="3b4d864f-9aa5-446a-9561-81f5b6259fb0" providerId="ADAL" clId="{D8AC7BD3-29AA-45A9-A418-F01B00B758C4}" dt="2021-09-22T12:19:29.020" v="8734" actId="47"/>
        <pc:sldMkLst>
          <pc:docMk/>
          <pc:sldMk cId="2503593857" sldId="290"/>
        </pc:sldMkLst>
      </pc:sldChg>
      <pc:sldChg chg="modSp new mod">
        <pc:chgData name="David Corsar (SOC)" userId="3b4d864f-9aa5-446a-9561-81f5b6259fb0" providerId="ADAL" clId="{D8AC7BD3-29AA-45A9-A418-F01B00B758C4}" dt="2021-09-22T23:12:22.237" v="8987" actId="20577"/>
        <pc:sldMkLst>
          <pc:docMk/>
          <pc:sldMk cId="2485870636" sldId="291"/>
        </pc:sldMkLst>
        <pc:spChg chg="mod">
          <ac:chgData name="David Corsar (SOC)" userId="3b4d864f-9aa5-446a-9561-81f5b6259fb0" providerId="ADAL" clId="{D8AC7BD3-29AA-45A9-A418-F01B00B758C4}" dt="2021-09-22T12:17:19.060" v="8441" actId="20577"/>
          <ac:spMkLst>
            <pc:docMk/>
            <pc:sldMk cId="2485870636" sldId="291"/>
            <ac:spMk id="2" creationId="{F92C5D8E-EBB4-4AC6-8313-47C21D121760}"/>
          </ac:spMkLst>
        </pc:spChg>
        <pc:spChg chg="mod">
          <ac:chgData name="David Corsar (SOC)" userId="3b4d864f-9aa5-446a-9561-81f5b6259fb0" providerId="ADAL" clId="{D8AC7BD3-29AA-45A9-A418-F01B00B758C4}" dt="2021-09-22T23:12:22.237" v="8987" actId="20577"/>
          <ac:spMkLst>
            <pc:docMk/>
            <pc:sldMk cId="2485870636" sldId="291"/>
            <ac:spMk id="3" creationId="{E73755F5-585E-4BB5-8558-CC81A8901296}"/>
          </ac:spMkLst>
        </pc:spChg>
      </pc:sldChg>
      <pc:sldChg chg="del">
        <pc:chgData name="David Corsar (SOC)" userId="3b4d864f-9aa5-446a-9561-81f5b6259fb0" providerId="ADAL" clId="{D8AC7BD3-29AA-45A9-A418-F01B00B758C4}" dt="2021-09-19T21:43:25.373" v="0" actId="47"/>
        <pc:sldMkLst>
          <pc:docMk/>
          <pc:sldMk cId="3652261825" sldId="291"/>
        </pc:sldMkLst>
      </pc:sldChg>
      <pc:sldChg chg="addSp delSp modSp new mod modClrScheme chgLayout">
        <pc:chgData name="David Corsar (SOC)" userId="3b4d864f-9aa5-446a-9561-81f5b6259fb0" providerId="ADAL" clId="{D8AC7BD3-29AA-45A9-A418-F01B00B758C4}" dt="2021-09-22T12:17:13.975" v="8436" actId="20577"/>
        <pc:sldMkLst>
          <pc:docMk/>
          <pc:sldMk cId="1304008892" sldId="292"/>
        </pc:sldMkLst>
        <pc:spChg chg="del">
          <ac:chgData name="David Corsar (SOC)" userId="3b4d864f-9aa5-446a-9561-81f5b6259fb0" providerId="ADAL" clId="{D8AC7BD3-29AA-45A9-A418-F01B00B758C4}" dt="2021-09-22T12:17:04.991" v="8422" actId="6264"/>
          <ac:spMkLst>
            <pc:docMk/>
            <pc:sldMk cId="1304008892" sldId="292"/>
            <ac:spMk id="2" creationId="{FFDCEE71-A578-4AF4-BFB7-D3B4A95CF783}"/>
          </ac:spMkLst>
        </pc:spChg>
        <pc:spChg chg="del">
          <ac:chgData name="David Corsar (SOC)" userId="3b4d864f-9aa5-446a-9561-81f5b6259fb0" providerId="ADAL" clId="{D8AC7BD3-29AA-45A9-A418-F01B00B758C4}" dt="2021-09-22T12:17:04.991" v="8422" actId="6264"/>
          <ac:spMkLst>
            <pc:docMk/>
            <pc:sldMk cId="1304008892" sldId="292"/>
            <ac:spMk id="3" creationId="{41DE11BE-D090-4556-A6A9-37F87377C915}"/>
          </ac:spMkLst>
        </pc:spChg>
        <pc:spChg chg="add del mod ord">
          <ac:chgData name="David Corsar (SOC)" userId="3b4d864f-9aa5-446a-9561-81f5b6259fb0" providerId="ADAL" clId="{D8AC7BD3-29AA-45A9-A418-F01B00B758C4}" dt="2021-09-22T12:17:08.538" v="8423" actId="700"/>
          <ac:spMkLst>
            <pc:docMk/>
            <pc:sldMk cId="1304008892" sldId="292"/>
            <ac:spMk id="4" creationId="{620ADC1F-D41A-4911-B971-A71267723439}"/>
          </ac:spMkLst>
        </pc:spChg>
        <pc:spChg chg="add del mod ord">
          <ac:chgData name="David Corsar (SOC)" userId="3b4d864f-9aa5-446a-9561-81f5b6259fb0" providerId="ADAL" clId="{D8AC7BD3-29AA-45A9-A418-F01B00B758C4}" dt="2021-09-22T12:17:08.538" v="8423" actId="700"/>
          <ac:spMkLst>
            <pc:docMk/>
            <pc:sldMk cId="1304008892" sldId="292"/>
            <ac:spMk id="5" creationId="{B945DA98-77BE-4610-9021-9087A8619DB7}"/>
          </ac:spMkLst>
        </pc:spChg>
        <pc:spChg chg="add mod ord">
          <ac:chgData name="David Corsar (SOC)" userId="3b4d864f-9aa5-446a-9561-81f5b6259fb0" providerId="ADAL" clId="{D8AC7BD3-29AA-45A9-A418-F01B00B758C4}" dt="2021-09-22T12:17:13.975" v="8436" actId="20577"/>
          <ac:spMkLst>
            <pc:docMk/>
            <pc:sldMk cId="1304008892" sldId="292"/>
            <ac:spMk id="6" creationId="{3A471C06-D04E-46B3-A8F0-5B4AA22E6D06}"/>
          </ac:spMkLst>
        </pc:spChg>
        <pc:spChg chg="add mod ord">
          <ac:chgData name="David Corsar (SOC)" userId="3b4d864f-9aa5-446a-9561-81f5b6259fb0" providerId="ADAL" clId="{D8AC7BD3-29AA-45A9-A418-F01B00B758C4}" dt="2021-09-22T12:17:08.538" v="8423" actId="700"/>
          <ac:spMkLst>
            <pc:docMk/>
            <pc:sldMk cId="1304008892" sldId="292"/>
            <ac:spMk id="7" creationId="{1A648A70-348D-4D92-BF80-C20C878D0D68}"/>
          </ac:spMkLst>
        </pc:spChg>
      </pc:sldChg>
      <pc:sldMasterChg chg="delSldLayout modSldLayout">
        <pc:chgData name="David Corsar (SOC)" userId="3b4d864f-9aa5-446a-9561-81f5b6259fb0" providerId="ADAL" clId="{D8AC7BD3-29AA-45A9-A418-F01B00B758C4}" dt="2021-09-22T08:08:46.372" v="4278" actId="165"/>
        <pc:sldMasterMkLst>
          <pc:docMk/>
          <pc:sldMasterMk cId="13645026" sldId="2147484080"/>
        </pc:sldMasterMkLst>
        <pc:sldLayoutChg chg="addSp delSp modSp mod">
          <pc:chgData name="David Corsar (SOC)" userId="3b4d864f-9aa5-446a-9561-81f5b6259fb0" providerId="ADAL" clId="{D8AC7BD3-29AA-45A9-A418-F01B00B758C4}" dt="2021-09-22T08:08:46.372" v="4278" actId="165"/>
          <pc:sldLayoutMkLst>
            <pc:docMk/>
            <pc:sldMasterMk cId="13645026" sldId="2147484080"/>
            <pc:sldLayoutMk cId="573570560" sldId="2147484083"/>
          </pc:sldLayoutMkLst>
          <pc:spChg chg="mod topLvl">
            <ac:chgData name="David Corsar (SOC)" userId="3b4d864f-9aa5-446a-9561-81f5b6259fb0" providerId="ADAL" clId="{D8AC7BD3-29AA-45A9-A418-F01B00B758C4}" dt="2021-09-22T08:08:46.372" v="4278" actId="165"/>
            <ac:spMkLst>
              <pc:docMk/>
              <pc:sldMasterMk cId="13645026" sldId="2147484080"/>
              <pc:sldLayoutMk cId="573570560" sldId="2147484083"/>
              <ac:spMk id="6" creationId="{42B66F27-8C9A-47EB-B196-79AC3B8775B1}"/>
            </ac:spMkLst>
          </pc:spChg>
          <pc:grpChg chg="add del mod">
            <ac:chgData name="David Corsar (SOC)" userId="3b4d864f-9aa5-446a-9561-81f5b6259fb0" providerId="ADAL" clId="{D8AC7BD3-29AA-45A9-A418-F01B00B758C4}" dt="2021-09-22T08:08:46.372" v="4278" actId="165"/>
            <ac:grpSpMkLst>
              <pc:docMk/>
              <pc:sldMasterMk cId="13645026" sldId="2147484080"/>
              <pc:sldLayoutMk cId="573570560" sldId="2147484083"/>
              <ac:grpSpMk id="5" creationId="{4BA5E65B-F4E4-4522-81F2-0E79268B6199}"/>
            </ac:grpSpMkLst>
          </pc:grpChg>
          <pc:picChg chg="mod topLvl">
            <ac:chgData name="David Corsar (SOC)" userId="3b4d864f-9aa5-446a-9561-81f5b6259fb0" providerId="ADAL" clId="{D8AC7BD3-29AA-45A9-A418-F01B00B758C4}" dt="2021-09-22T08:08:46.372" v="4278" actId="165"/>
            <ac:picMkLst>
              <pc:docMk/>
              <pc:sldMasterMk cId="13645026" sldId="2147484080"/>
              <pc:sldLayoutMk cId="573570560" sldId="2147484083"/>
              <ac:picMk id="8" creationId="{7BE4A76C-7C10-42D7-8C69-E7B795C2E486}"/>
            </ac:picMkLst>
          </pc:picChg>
        </pc:sldLayoutChg>
        <pc:sldLayoutChg chg="delSp mod">
          <pc:chgData name="David Corsar (SOC)" userId="3b4d864f-9aa5-446a-9561-81f5b6259fb0" providerId="ADAL" clId="{D8AC7BD3-29AA-45A9-A418-F01B00B758C4}" dt="2021-09-19T22:10:31.803" v="1581" actId="478"/>
          <pc:sldLayoutMkLst>
            <pc:docMk/>
            <pc:sldMasterMk cId="13645026" sldId="2147484080"/>
            <pc:sldLayoutMk cId="1237020881" sldId="2147484127"/>
          </pc:sldLayoutMkLst>
          <pc:grpChg chg="del">
            <ac:chgData name="David Corsar (SOC)" userId="3b4d864f-9aa5-446a-9561-81f5b6259fb0" providerId="ADAL" clId="{D8AC7BD3-29AA-45A9-A418-F01B00B758C4}" dt="2021-09-19T22:10:31.803" v="1581" actId="478"/>
            <ac:grpSpMkLst>
              <pc:docMk/>
              <pc:sldMasterMk cId="13645026" sldId="2147484080"/>
              <pc:sldLayoutMk cId="1237020881" sldId="2147484127"/>
              <ac:grpSpMk id="5" creationId="{4BA5E65B-F4E4-4522-81F2-0E79268B6199}"/>
            </ac:grpSpMkLst>
          </pc:grpChg>
        </pc:sldLayoutChg>
        <pc:sldLayoutChg chg="del">
          <pc:chgData name="David Corsar (SOC)" userId="3b4d864f-9aa5-446a-9561-81f5b6259fb0" providerId="ADAL" clId="{D8AC7BD3-29AA-45A9-A418-F01B00B758C4}" dt="2021-09-19T21:46:48.942" v="199" actId="47"/>
          <pc:sldLayoutMkLst>
            <pc:docMk/>
            <pc:sldMasterMk cId="13645026" sldId="2147484080"/>
            <pc:sldLayoutMk cId="4091748607" sldId="2147484127"/>
          </pc:sldLayoutMkLst>
        </pc:sldLayoutChg>
      </pc:sldMasterChg>
    </pc:docChg>
  </pc:docChgLst>
  <pc:docChgLst>
    <pc:chgData name="David Corsar (SOC)" userId="3b4d864f-9aa5-446a-9561-81f5b6259fb0" providerId="ADAL" clId="{3AF9A88E-AD49-423A-A429-3A4C62575DF2}"/>
    <pc:docChg chg="undo custSel addSld delSld modSld sldOrd addSection delSection modSection">
      <pc:chgData name="David Corsar (SOC)" userId="3b4d864f-9aa5-446a-9561-81f5b6259fb0" providerId="ADAL" clId="{3AF9A88E-AD49-423A-A429-3A4C62575DF2}" dt="2022-09-27T12:04:33.627" v="5856"/>
      <pc:docMkLst>
        <pc:docMk/>
      </pc:docMkLst>
      <pc:sldChg chg="addSp delSp modSp mod">
        <pc:chgData name="David Corsar (SOC)" userId="3b4d864f-9aa5-446a-9561-81f5b6259fb0" providerId="ADAL" clId="{3AF9A88E-AD49-423A-A429-3A4C62575DF2}" dt="2022-09-23T13:35:42.502" v="396" actId="962"/>
        <pc:sldMkLst>
          <pc:docMk/>
          <pc:sldMk cId="3555407899" sldId="256"/>
        </pc:sldMkLst>
        <pc:spChg chg="mod">
          <ac:chgData name="David Corsar (SOC)" userId="3b4d864f-9aa5-446a-9561-81f5b6259fb0" providerId="ADAL" clId="{3AF9A88E-AD49-423A-A429-3A4C62575DF2}" dt="2022-09-23T13:24:39.490" v="10" actId="20577"/>
          <ac:spMkLst>
            <pc:docMk/>
            <pc:sldMk cId="3555407899" sldId="256"/>
            <ac:spMk id="2" creationId="{FDB1AD04-8EA7-4F18-9BC0-2D6072B42B11}"/>
          </ac:spMkLst>
        </pc:spChg>
        <pc:spChg chg="mod">
          <ac:chgData name="David Corsar (SOC)" userId="3b4d864f-9aa5-446a-9561-81f5b6259fb0" providerId="ADAL" clId="{3AF9A88E-AD49-423A-A429-3A4C62575DF2}" dt="2022-09-23T13:24:34.585" v="0" actId="20577"/>
          <ac:spMkLst>
            <pc:docMk/>
            <pc:sldMk cId="3555407899" sldId="256"/>
            <ac:spMk id="3" creationId="{6EDE72BC-072B-4DC3-B58D-158362C81BC1}"/>
          </ac:spMkLst>
        </pc:spChg>
        <pc:spChg chg="add mod">
          <ac:chgData name="David Corsar (SOC)" userId="3b4d864f-9aa5-446a-9561-81f5b6259fb0" providerId="ADAL" clId="{3AF9A88E-AD49-423A-A429-3A4C62575DF2}" dt="2022-09-23T13:31:58.947" v="394" actId="207"/>
          <ac:spMkLst>
            <pc:docMk/>
            <pc:sldMk cId="3555407899" sldId="256"/>
            <ac:spMk id="9" creationId="{CF03C248-E136-40B4-ADF8-03246EE52453}"/>
          </ac:spMkLst>
        </pc:spChg>
        <pc:grpChg chg="del">
          <ac:chgData name="David Corsar (SOC)" userId="3b4d864f-9aa5-446a-9561-81f5b6259fb0" providerId="ADAL" clId="{3AF9A88E-AD49-423A-A429-3A4C62575DF2}" dt="2022-09-23T13:25:57.427" v="23" actId="478"/>
          <ac:grpSpMkLst>
            <pc:docMk/>
            <pc:sldMk cId="3555407899" sldId="256"/>
            <ac:grpSpMk id="4" creationId="{E7BCE833-548F-44BD-A067-B562E04A9E4A}"/>
          </ac:grpSpMkLst>
        </pc:grpChg>
        <pc:grpChg chg="add mod ord">
          <ac:chgData name="David Corsar (SOC)" userId="3b4d864f-9aa5-446a-9561-81f5b6259fb0" providerId="ADAL" clId="{3AF9A88E-AD49-423A-A429-3A4C62575DF2}" dt="2022-09-23T13:31:50.373" v="372" actId="14100"/>
          <ac:grpSpMkLst>
            <pc:docMk/>
            <pc:sldMk cId="3555407899" sldId="256"/>
            <ac:grpSpMk id="10" creationId="{73B92141-0FA0-B7F7-A5F3-E3B53A1DAF0A}"/>
          </ac:grpSpMkLst>
        </pc:grpChg>
        <pc:picChg chg="add mod">
          <ac:chgData name="David Corsar (SOC)" userId="3b4d864f-9aa5-446a-9561-81f5b6259fb0" providerId="ADAL" clId="{3AF9A88E-AD49-423A-A429-3A4C62575DF2}" dt="2022-09-23T13:35:42.502" v="396" actId="962"/>
          <ac:picMkLst>
            <pc:docMk/>
            <pc:sldMk cId="3555407899" sldId="256"/>
            <ac:picMk id="8" creationId="{AD35E8EF-6CBC-A885-8332-2778269F9556}"/>
          </ac:picMkLst>
        </pc:picChg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3479825547" sldId="266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2933742056" sldId="267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4204624195" sldId="271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890616224" sldId="272"/>
        </pc:sldMkLst>
      </pc:sldChg>
      <pc:sldChg chg="delSp modSp add mod">
        <pc:chgData name="David Corsar (SOC)" userId="3b4d864f-9aa5-446a-9561-81f5b6259fb0" providerId="ADAL" clId="{3AF9A88E-AD49-423A-A429-3A4C62575DF2}" dt="2022-09-26T22:00:08.848" v="5122" actId="113"/>
        <pc:sldMkLst>
          <pc:docMk/>
          <pc:sldMk cId="0" sldId="273"/>
        </pc:sldMkLst>
        <pc:spChg chg="mod">
          <ac:chgData name="David Corsar (SOC)" userId="3b4d864f-9aa5-446a-9561-81f5b6259fb0" providerId="ADAL" clId="{3AF9A88E-AD49-423A-A429-3A4C62575DF2}" dt="2022-09-25T22:44:17.619" v="3617" actId="20577"/>
          <ac:spMkLst>
            <pc:docMk/>
            <pc:sldMk cId="0" sldId="273"/>
            <ac:spMk id="206" creationId="{00000000-0000-0000-0000-000000000000}"/>
          </ac:spMkLst>
        </pc:spChg>
        <pc:spChg chg="mod">
          <ac:chgData name="David Corsar (SOC)" userId="3b4d864f-9aa5-446a-9561-81f5b6259fb0" providerId="ADAL" clId="{3AF9A88E-AD49-423A-A429-3A4C62575DF2}" dt="2022-09-26T22:00:08.848" v="5122" actId="113"/>
          <ac:spMkLst>
            <pc:docMk/>
            <pc:sldMk cId="0" sldId="273"/>
            <ac:spMk id="207" creationId="{00000000-0000-0000-0000-000000000000}"/>
          </ac:spMkLst>
        </pc:spChg>
        <pc:spChg chg="del">
          <ac:chgData name="David Corsar (SOC)" userId="3b4d864f-9aa5-446a-9561-81f5b6259fb0" providerId="ADAL" clId="{3AF9A88E-AD49-423A-A429-3A4C62575DF2}" dt="2022-09-25T22:34:11.772" v="3031" actId="478"/>
          <ac:spMkLst>
            <pc:docMk/>
            <pc:sldMk cId="0" sldId="273"/>
            <ac:spMk id="210" creationId="{00000000-0000-0000-0000-000000000000}"/>
          </ac:spMkLst>
        </pc:spChg>
        <pc:spChg chg="mod">
          <ac:chgData name="David Corsar (SOC)" userId="3b4d864f-9aa5-446a-9561-81f5b6259fb0" providerId="ADAL" clId="{3AF9A88E-AD49-423A-A429-3A4C62575DF2}" dt="2022-09-25T22:49:16.695" v="4404" actId="14100"/>
          <ac:spMkLst>
            <pc:docMk/>
            <pc:sldMk cId="0" sldId="273"/>
            <ac:spMk id="211" creationId="{00000000-0000-0000-0000-000000000000}"/>
          </ac:spMkLst>
        </pc:spChg>
        <pc:graphicFrameChg chg="del">
          <ac:chgData name="David Corsar (SOC)" userId="3b4d864f-9aa5-446a-9561-81f5b6259fb0" providerId="ADAL" clId="{3AF9A88E-AD49-423A-A429-3A4C62575DF2}" dt="2022-09-25T22:34:09.230" v="3030" actId="478"/>
          <ac:graphicFrameMkLst>
            <pc:docMk/>
            <pc:sldMk cId="0" sldId="273"/>
            <ac:graphicFrameMk id="209" creationId="{00000000-0000-0000-0000-000000000000}"/>
          </ac:graphicFrameMkLst>
        </pc:graphicFrameChg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767910230" sldId="273"/>
        </pc:sldMkLst>
      </pc:sldChg>
      <pc:sldChg chg="addSp modSp add mod">
        <pc:chgData name="David Corsar (SOC)" userId="3b4d864f-9aa5-446a-9561-81f5b6259fb0" providerId="ADAL" clId="{3AF9A88E-AD49-423A-A429-3A4C62575DF2}" dt="2022-09-26T22:00:15.260" v="5124" actId="113"/>
        <pc:sldMkLst>
          <pc:docMk/>
          <pc:sldMk cId="0" sldId="274"/>
        </pc:sldMkLst>
        <pc:spChg chg="mod">
          <ac:chgData name="David Corsar (SOC)" userId="3b4d864f-9aa5-446a-9561-81f5b6259fb0" providerId="ADAL" clId="{3AF9A88E-AD49-423A-A429-3A4C62575DF2}" dt="2022-09-25T22:48:59.200" v="4401" actId="20577"/>
          <ac:spMkLst>
            <pc:docMk/>
            <pc:sldMk cId="0" sldId="274"/>
            <ac:spMk id="216" creationId="{00000000-0000-0000-0000-000000000000}"/>
          </ac:spMkLst>
        </pc:spChg>
        <pc:spChg chg="mod">
          <ac:chgData name="David Corsar (SOC)" userId="3b4d864f-9aa5-446a-9561-81f5b6259fb0" providerId="ADAL" clId="{3AF9A88E-AD49-423A-A429-3A4C62575DF2}" dt="2022-09-26T22:00:15.260" v="5124" actId="113"/>
          <ac:spMkLst>
            <pc:docMk/>
            <pc:sldMk cId="0" sldId="274"/>
            <ac:spMk id="217" creationId="{00000000-0000-0000-0000-000000000000}"/>
          </ac:spMkLst>
        </pc:spChg>
        <pc:spChg chg="mod">
          <ac:chgData name="David Corsar (SOC)" userId="3b4d864f-9aa5-446a-9561-81f5b6259fb0" providerId="ADAL" clId="{3AF9A88E-AD49-423A-A429-3A4C62575DF2}" dt="2022-09-25T22:51:19.670" v="4601" actId="20577"/>
          <ac:spMkLst>
            <pc:docMk/>
            <pc:sldMk cId="0" sldId="274"/>
            <ac:spMk id="218" creationId="{00000000-0000-0000-0000-000000000000}"/>
          </ac:spMkLst>
        </pc:spChg>
        <pc:cxnChg chg="add mod">
          <ac:chgData name="David Corsar (SOC)" userId="3b4d864f-9aa5-446a-9561-81f5b6259fb0" providerId="ADAL" clId="{3AF9A88E-AD49-423A-A429-3A4C62575DF2}" dt="2022-09-25T22:50:54.873" v="4591" actId="1076"/>
          <ac:cxnSpMkLst>
            <pc:docMk/>
            <pc:sldMk cId="0" sldId="274"/>
            <ac:cxnSpMk id="2" creationId="{1050F1E4-E2EA-8A90-72CD-B18646F2917D}"/>
          </ac:cxnSpMkLst>
        </pc:cxnChg>
        <pc:cxnChg chg="add mod">
          <ac:chgData name="David Corsar (SOC)" userId="3b4d864f-9aa5-446a-9561-81f5b6259fb0" providerId="ADAL" clId="{3AF9A88E-AD49-423A-A429-3A4C62575DF2}" dt="2022-09-25T22:50:59.116" v="4593" actId="1076"/>
          <ac:cxnSpMkLst>
            <pc:docMk/>
            <pc:sldMk cId="0" sldId="274"/>
            <ac:cxnSpMk id="3" creationId="{56F39765-B950-45C0-D786-AE1C102F1CF2}"/>
          </ac:cxnSpMkLst>
        </pc:cxnChg>
        <pc:cxnChg chg="add mod">
          <ac:chgData name="David Corsar (SOC)" userId="3b4d864f-9aa5-446a-9561-81f5b6259fb0" providerId="ADAL" clId="{3AF9A88E-AD49-423A-A429-3A4C62575DF2}" dt="2022-09-25T22:51:05.222" v="4596" actId="14100"/>
          <ac:cxnSpMkLst>
            <pc:docMk/>
            <pc:sldMk cId="0" sldId="274"/>
            <ac:cxnSpMk id="4" creationId="{056E2EA1-A1DA-14E2-E53C-BB33C4A9EF43}"/>
          </ac:cxnSpMkLst>
        </pc:cxnChg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3413233805" sldId="274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875392939" sldId="275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2514560590" sldId="278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4093161993" sldId="279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2073395218" sldId="280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610680182" sldId="281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898331524" sldId="282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0" sldId="284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1570624978" sldId="285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150824764" sldId="286"/>
        </pc:sldMkLst>
      </pc:sldChg>
      <pc:sldChg chg="del">
        <pc:chgData name="David Corsar (SOC)" userId="3b4d864f-9aa5-446a-9561-81f5b6259fb0" providerId="ADAL" clId="{3AF9A88E-AD49-423A-A429-3A4C62575DF2}" dt="2022-09-23T13:30:47.297" v="287" actId="47"/>
        <pc:sldMkLst>
          <pc:docMk/>
          <pc:sldMk cId="743697435" sldId="287"/>
        </pc:sldMkLst>
      </pc:sldChg>
      <pc:sldChg chg="delSp modSp add mod">
        <pc:chgData name="David Corsar (SOC)" userId="3b4d864f-9aa5-446a-9561-81f5b6259fb0" providerId="ADAL" clId="{3AF9A88E-AD49-423A-A429-3A4C62575DF2}" dt="2022-09-26T21:18:45.783" v="5059" actId="20577"/>
        <pc:sldMkLst>
          <pc:docMk/>
          <pc:sldMk cId="0" sldId="290"/>
        </pc:sldMkLst>
        <pc:spChg chg="mod">
          <ac:chgData name="David Corsar (SOC)" userId="3b4d864f-9aa5-446a-9561-81f5b6259fb0" providerId="ADAL" clId="{3AF9A88E-AD49-423A-A429-3A4C62575DF2}" dt="2022-09-26T21:18:45.783" v="5059" actId="20577"/>
          <ac:spMkLst>
            <pc:docMk/>
            <pc:sldMk cId="0" sldId="290"/>
            <ac:spMk id="287" creationId="{00000000-0000-0000-0000-000000000000}"/>
          </ac:spMkLst>
        </pc:spChg>
        <pc:picChg chg="mod">
          <ac:chgData name="David Corsar (SOC)" userId="3b4d864f-9aa5-446a-9561-81f5b6259fb0" providerId="ADAL" clId="{3AF9A88E-AD49-423A-A429-3A4C62575DF2}" dt="2022-09-23T13:47:47.730" v="1493" actId="962"/>
          <ac:picMkLst>
            <pc:docMk/>
            <pc:sldMk cId="0" sldId="290"/>
            <ac:picMk id="4" creationId="{DAD79241-564D-421A-A819-D7BA1520CEE8}"/>
          </ac:picMkLst>
        </pc:picChg>
        <pc:cxnChg chg="del mod">
          <ac:chgData name="David Corsar (SOC)" userId="3b4d864f-9aa5-446a-9561-81f5b6259fb0" providerId="ADAL" clId="{3AF9A88E-AD49-423A-A429-3A4C62575DF2}" dt="2022-09-25T22:55:23.476" v="4855" actId="478"/>
          <ac:cxnSpMkLst>
            <pc:docMk/>
            <pc:sldMk cId="0" sldId="290"/>
            <ac:cxnSpMk id="290" creationId="{00000000-0000-0000-0000-000000000000}"/>
          </ac:cxnSpMkLst>
        </pc:cxnChg>
        <pc:cxnChg chg="del">
          <ac:chgData name="David Corsar (SOC)" userId="3b4d864f-9aa5-446a-9561-81f5b6259fb0" providerId="ADAL" clId="{3AF9A88E-AD49-423A-A429-3A4C62575DF2}" dt="2022-09-25T22:55:21.526" v="4854" actId="478"/>
          <ac:cxnSpMkLst>
            <pc:docMk/>
            <pc:sldMk cId="0" sldId="290"/>
            <ac:cxnSpMk id="291" creationId="{00000000-0000-0000-0000-000000000000}"/>
          </ac:cxnSpMkLst>
        </pc:cxnChg>
        <pc:cxnChg chg="del">
          <ac:chgData name="David Corsar (SOC)" userId="3b4d864f-9aa5-446a-9561-81f5b6259fb0" providerId="ADAL" clId="{3AF9A88E-AD49-423A-A429-3A4C62575DF2}" dt="2022-09-25T22:55:19.320" v="4853" actId="478"/>
          <ac:cxnSpMkLst>
            <pc:docMk/>
            <pc:sldMk cId="0" sldId="290"/>
            <ac:cxnSpMk id="292" creationId="{00000000-0000-0000-0000-000000000000}"/>
          </ac:cxnSpMkLst>
        </pc:cxnChg>
        <pc:cxnChg chg="del mod">
          <ac:chgData name="David Corsar (SOC)" userId="3b4d864f-9aa5-446a-9561-81f5b6259fb0" providerId="ADAL" clId="{3AF9A88E-AD49-423A-A429-3A4C62575DF2}" dt="2022-09-25T22:55:17.150" v="4852" actId="478"/>
          <ac:cxnSpMkLst>
            <pc:docMk/>
            <pc:sldMk cId="0" sldId="290"/>
            <ac:cxnSpMk id="293" creationId="{00000000-0000-0000-0000-000000000000}"/>
          </ac:cxnSpMkLst>
        </pc:cxnChg>
        <pc:cxnChg chg="del">
          <ac:chgData name="David Corsar (SOC)" userId="3b4d864f-9aa5-446a-9561-81f5b6259fb0" providerId="ADAL" clId="{3AF9A88E-AD49-423A-A429-3A4C62575DF2}" dt="2022-09-25T22:55:05.517" v="4850" actId="478"/>
          <ac:cxnSpMkLst>
            <pc:docMk/>
            <pc:sldMk cId="0" sldId="290"/>
            <ac:cxnSpMk id="294" creationId="{00000000-0000-0000-0000-000000000000}"/>
          </ac:cxnSpMkLst>
        </pc:cxnChg>
      </pc:sldChg>
      <pc:sldChg chg="modSp mod">
        <pc:chgData name="David Corsar (SOC)" userId="3b4d864f-9aa5-446a-9561-81f5b6259fb0" providerId="ADAL" clId="{3AF9A88E-AD49-423A-A429-3A4C62575DF2}" dt="2022-09-25T22:52:38.540" v="4632" actId="207"/>
        <pc:sldMkLst>
          <pc:docMk/>
          <pc:sldMk cId="2485870636" sldId="291"/>
        </pc:sldMkLst>
        <pc:spChg chg="mod">
          <ac:chgData name="David Corsar (SOC)" userId="3b4d864f-9aa5-446a-9561-81f5b6259fb0" providerId="ADAL" clId="{3AF9A88E-AD49-423A-A429-3A4C62575DF2}" dt="2022-09-25T22:52:38.540" v="4632" actId="207"/>
          <ac:spMkLst>
            <pc:docMk/>
            <pc:sldMk cId="2485870636" sldId="291"/>
            <ac:spMk id="3" creationId="{E73755F5-585E-4BB5-8558-CC81A8901296}"/>
          </ac:spMkLst>
        </pc:spChg>
      </pc:sldChg>
      <pc:sldChg chg="addSp delSp modSp new del mod setBg setClrOvrMap">
        <pc:chgData name="David Corsar (SOC)" userId="3b4d864f-9aa5-446a-9561-81f5b6259fb0" providerId="ADAL" clId="{3AF9A88E-AD49-423A-A429-3A4C62575DF2}" dt="2022-09-23T13:25:54.841" v="22" actId="47"/>
        <pc:sldMkLst>
          <pc:docMk/>
          <pc:sldMk cId="1276865078" sldId="293"/>
        </pc:sldMkLst>
        <pc:spChg chg="mod ord">
          <ac:chgData name="David Corsar (SOC)" userId="3b4d864f-9aa5-446a-9561-81f5b6259fb0" providerId="ADAL" clId="{3AF9A88E-AD49-423A-A429-3A4C62575DF2}" dt="2022-09-23T13:25:41.473" v="21" actId="26606"/>
          <ac:spMkLst>
            <pc:docMk/>
            <pc:sldMk cId="1276865078" sldId="293"/>
            <ac:spMk id="2" creationId="{74F7DA9B-7196-173B-6D47-76A36C84AFFB}"/>
          </ac:spMkLst>
        </pc:spChg>
        <pc:spChg chg="mod ord">
          <ac:chgData name="David Corsar (SOC)" userId="3b4d864f-9aa5-446a-9561-81f5b6259fb0" providerId="ADAL" clId="{3AF9A88E-AD49-423A-A429-3A4C62575DF2}" dt="2022-09-23T13:25:41.473" v="21" actId="26606"/>
          <ac:spMkLst>
            <pc:docMk/>
            <pc:sldMk cId="1276865078" sldId="293"/>
            <ac:spMk id="3" creationId="{E42D96B2-7A39-6F84-4C75-B007F794AEBE}"/>
          </ac:spMkLst>
        </pc:spChg>
        <pc:spChg chg="add del">
          <ac:chgData name="David Corsar (SOC)" userId="3b4d864f-9aa5-446a-9561-81f5b6259fb0" providerId="ADAL" clId="{3AF9A88E-AD49-423A-A429-3A4C62575DF2}" dt="2022-09-23T13:25:18.895" v="14" actId="26606"/>
          <ac:spMkLst>
            <pc:docMk/>
            <pc:sldMk cId="1276865078" sldId="293"/>
            <ac:spMk id="10" creationId="{6B3BAD04-E614-4C16-8360-019FCF0045AC}"/>
          </ac:spMkLst>
        </pc:spChg>
        <pc:spChg chg="add del">
          <ac:chgData name="David Corsar (SOC)" userId="3b4d864f-9aa5-446a-9561-81f5b6259fb0" providerId="ADAL" clId="{3AF9A88E-AD49-423A-A429-3A4C62575DF2}" dt="2022-09-23T13:25:23.556" v="16" actId="26606"/>
          <ac:spMkLst>
            <pc:docMk/>
            <pc:sldMk cId="1276865078" sldId="293"/>
            <ac:spMk id="12" creationId="{007891EC-4501-44ED-A8C8-B11B6DB767AB}"/>
          </ac:spMkLst>
        </pc:spChg>
        <pc:spChg chg="add del">
          <ac:chgData name="David Corsar (SOC)" userId="3b4d864f-9aa5-446a-9561-81f5b6259fb0" providerId="ADAL" clId="{3AF9A88E-AD49-423A-A429-3A4C62575DF2}" dt="2022-09-23T13:25:23.556" v="16" actId="26606"/>
          <ac:spMkLst>
            <pc:docMk/>
            <pc:sldMk cId="1276865078" sldId="293"/>
            <ac:spMk id="13" creationId="{C1DD1A8A-57D5-4A81-AD04-532B043C5611}"/>
          </ac:spMkLst>
        </pc:spChg>
        <pc:spChg chg="add del">
          <ac:chgData name="David Corsar (SOC)" userId="3b4d864f-9aa5-446a-9561-81f5b6259fb0" providerId="ADAL" clId="{3AF9A88E-AD49-423A-A429-3A4C62575DF2}" dt="2022-09-23T13:25:34.791" v="18" actId="26606"/>
          <ac:spMkLst>
            <pc:docMk/>
            <pc:sldMk cId="1276865078" sldId="293"/>
            <ac:spMk id="14" creationId="{AF2F604E-43BE-4DC3-B983-E071523364F8}"/>
          </ac:spMkLst>
        </pc:spChg>
        <pc:spChg chg="add del">
          <ac:chgData name="David Corsar (SOC)" userId="3b4d864f-9aa5-446a-9561-81f5b6259fb0" providerId="ADAL" clId="{3AF9A88E-AD49-423A-A429-3A4C62575DF2}" dt="2022-09-23T13:25:34.791" v="18" actId="26606"/>
          <ac:spMkLst>
            <pc:docMk/>
            <pc:sldMk cId="1276865078" sldId="293"/>
            <ac:spMk id="15" creationId="{0671A8AE-40A1-4631-A6B8-581AFF065482}"/>
          </ac:spMkLst>
        </pc:spChg>
        <pc:spChg chg="add del">
          <ac:chgData name="David Corsar (SOC)" userId="3b4d864f-9aa5-446a-9561-81f5b6259fb0" providerId="ADAL" clId="{3AF9A88E-AD49-423A-A429-3A4C62575DF2}" dt="2022-09-23T13:25:34.791" v="18" actId="26606"/>
          <ac:spMkLst>
            <pc:docMk/>
            <pc:sldMk cId="1276865078" sldId="293"/>
            <ac:spMk id="16" creationId="{08C9B587-E65E-4B52-B37C-ABEBB6E87928}"/>
          </ac:spMkLst>
        </pc:spChg>
        <pc:spChg chg="add del">
          <ac:chgData name="David Corsar (SOC)" userId="3b4d864f-9aa5-446a-9561-81f5b6259fb0" providerId="ADAL" clId="{3AF9A88E-AD49-423A-A429-3A4C62575DF2}" dt="2022-09-23T13:25:34.791" v="18" actId="26606"/>
          <ac:spMkLst>
            <pc:docMk/>
            <pc:sldMk cId="1276865078" sldId="293"/>
            <ac:spMk id="17" creationId="{AB58EF07-17C2-48CF-ABB0-EEF1F17CB8F0}"/>
          </ac:spMkLst>
        </pc:spChg>
        <pc:spChg chg="add del">
          <ac:chgData name="David Corsar (SOC)" userId="3b4d864f-9aa5-446a-9561-81f5b6259fb0" providerId="ADAL" clId="{3AF9A88E-AD49-423A-A429-3A4C62575DF2}" dt="2022-09-23T13:25:41.456" v="20" actId="26606"/>
          <ac:spMkLst>
            <pc:docMk/>
            <pc:sldMk cId="1276865078" sldId="293"/>
            <ac:spMk id="19" creationId="{E49CC64F-7275-4E33-961B-0C5CDC439875}"/>
          </ac:spMkLst>
        </pc:spChg>
        <pc:spChg chg="add">
          <ac:chgData name="David Corsar (SOC)" userId="3b4d864f-9aa5-446a-9561-81f5b6259fb0" providerId="ADAL" clId="{3AF9A88E-AD49-423A-A429-3A4C62575DF2}" dt="2022-09-23T13:25:41.473" v="21" actId="26606"/>
          <ac:spMkLst>
            <pc:docMk/>
            <pc:sldMk cId="1276865078" sldId="293"/>
            <ac:spMk id="21" creationId="{0671A8AE-40A1-4631-A6B8-581AFF065482}"/>
          </ac:spMkLst>
        </pc:spChg>
        <pc:spChg chg="add">
          <ac:chgData name="David Corsar (SOC)" userId="3b4d864f-9aa5-446a-9561-81f5b6259fb0" providerId="ADAL" clId="{3AF9A88E-AD49-423A-A429-3A4C62575DF2}" dt="2022-09-23T13:25:41.473" v="21" actId="26606"/>
          <ac:spMkLst>
            <pc:docMk/>
            <pc:sldMk cId="1276865078" sldId="293"/>
            <ac:spMk id="22" creationId="{AB58EF07-17C2-48CF-ABB0-EEF1F17CB8F0}"/>
          </ac:spMkLst>
        </pc:spChg>
        <pc:spChg chg="add">
          <ac:chgData name="David Corsar (SOC)" userId="3b4d864f-9aa5-446a-9561-81f5b6259fb0" providerId="ADAL" clId="{3AF9A88E-AD49-423A-A429-3A4C62575DF2}" dt="2022-09-23T13:25:41.473" v="21" actId="26606"/>
          <ac:spMkLst>
            <pc:docMk/>
            <pc:sldMk cId="1276865078" sldId="293"/>
            <ac:spMk id="23" creationId="{AF2F604E-43BE-4DC3-B983-E071523364F8}"/>
          </ac:spMkLst>
        </pc:spChg>
        <pc:spChg chg="add">
          <ac:chgData name="David Corsar (SOC)" userId="3b4d864f-9aa5-446a-9561-81f5b6259fb0" providerId="ADAL" clId="{3AF9A88E-AD49-423A-A429-3A4C62575DF2}" dt="2022-09-23T13:25:41.473" v="21" actId="26606"/>
          <ac:spMkLst>
            <pc:docMk/>
            <pc:sldMk cId="1276865078" sldId="293"/>
            <ac:spMk id="24" creationId="{08C9B587-E65E-4B52-B37C-ABEBB6E87928}"/>
          </ac:spMkLst>
        </pc:spChg>
        <pc:picChg chg="add mod ord">
          <ac:chgData name="David Corsar (SOC)" userId="3b4d864f-9aa5-446a-9561-81f5b6259fb0" providerId="ADAL" clId="{3AF9A88E-AD49-423A-A429-3A4C62575DF2}" dt="2022-09-23T13:25:41.473" v="21" actId="26606"/>
          <ac:picMkLst>
            <pc:docMk/>
            <pc:sldMk cId="1276865078" sldId="293"/>
            <ac:picMk id="5" creationId="{35A8B5CC-87F2-AD30-492A-76864DCF40F4}"/>
          </ac:picMkLst>
        </pc:picChg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2768748977" sldId="293"/>
        </pc:sldMkLst>
      </pc:sldChg>
      <pc:sldChg chg="add">
        <pc:chgData name="David Corsar (SOC)" userId="3b4d864f-9aa5-446a-9561-81f5b6259fb0" providerId="ADAL" clId="{3AF9A88E-AD49-423A-A429-3A4C62575DF2}" dt="2022-09-23T13:44:46.188" v="602"/>
        <pc:sldMkLst>
          <pc:docMk/>
          <pc:sldMk cId="110437979" sldId="296"/>
        </pc:sldMkLst>
      </pc:sldChg>
      <pc:sldChg chg="add">
        <pc:chgData name="David Corsar (SOC)" userId="3b4d864f-9aa5-446a-9561-81f5b6259fb0" providerId="ADAL" clId="{3AF9A88E-AD49-423A-A429-3A4C62575DF2}" dt="2022-09-23T13:44:46.188" v="602"/>
        <pc:sldMkLst>
          <pc:docMk/>
          <pc:sldMk cId="0" sldId="306"/>
        </pc:sldMkLst>
      </pc:sldChg>
      <pc:sldChg chg="modSp add del mod">
        <pc:chgData name="David Corsar (SOC)" userId="3b4d864f-9aa5-446a-9561-81f5b6259fb0" providerId="ADAL" clId="{3AF9A88E-AD49-423A-A429-3A4C62575DF2}" dt="2022-09-23T14:43:46.304" v="2721" actId="1076"/>
        <pc:sldMkLst>
          <pc:docMk/>
          <pc:sldMk cId="0" sldId="307"/>
        </pc:sldMkLst>
        <pc:spChg chg="mod">
          <ac:chgData name="David Corsar (SOC)" userId="3b4d864f-9aa5-446a-9561-81f5b6259fb0" providerId="ADAL" clId="{3AF9A88E-AD49-423A-A429-3A4C62575DF2}" dt="2022-09-23T14:43:46.304" v="2721" actId="1076"/>
          <ac:spMkLst>
            <pc:docMk/>
            <pc:sldMk cId="0" sldId="307"/>
            <ac:spMk id="412" creationId="{00000000-0000-0000-0000-000000000000}"/>
          </ac:spMkLst>
        </pc:spChg>
        <pc:picChg chg="mod">
          <ac:chgData name="David Corsar (SOC)" userId="3b4d864f-9aa5-446a-9561-81f5b6259fb0" providerId="ADAL" clId="{3AF9A88E-AD49-423A-A429-3A4C62575DF2}" dt="2022-09-23T14:43:42.353" v="2720" actId="1076"/>
          <ac:picMkLst>
            <pc:docMk/>
            <pc:sldMk cId="0" sldId="307"/>
            <ac:picMk id="4" creationId="{4A1EE98A-9FFF-4E27-9F45-C25998D3B33B}"/>
          </ac:picMkLst>
        </pc:picChg>
      </pc:sldChg>
      <pc:sldChg chg="add del">
        <pc:chgData name="David Corsar (SOC)" userId="3b4d864f-9aa5-446a-9561-81f5b6259fb0" providerId="ADAL" clId="{3AF9A88E-AD49-423A-A429-3A4C62575DF2}" dt="2022-09-23T14:33:42.694" v="2694" actId="47"/>
        <pc:sldMkLst>
          <pc:docMk/>
          <pc:sldMk cId="0" sldId="308"/>
        </pc:sldMkLst>
      </pc:sldChg>
      <pc:sldChg chg="add del">
        <pc:chgData name="David Corsar (SOC)" userId="3b4d864f-9aa5-446a-9561-81f5b6259fb0" providerId="ADAL" clId="{3AF9A88E-AD49-423A-A429-3A4C62575DF2}" dt="2022-09-23T14:33:42.694" v="2694" actId="47"/>
        <pc:sldMkLst>
          <pc:docMk/>
          <pc:sldMk cId="0" sldId="309"/>
        </pc:sldMkLst>
      </pc:sldChg>
      <pc:sldChg chg="add del">
        <pc:chgData name="David Corsar (SOC)" userId="3b4d864f-9aa5-446a-9561-81f5b6259fb0" providerId="ADAL" clId="{3AF9A88E-AD49-423A-A429-3A4C62575DF2}" dt="2022-09-23T14:33:42.694" v="2694" actId="47"/>
        <pc:sldMkLst>
          <pc:docMk/>
          <pc:sldMk cId="0" sldId="310"/>
        </pc:sldMkLst>
      </pc:sldChg>
      <pc:sldChg chg="add">
        <pc:chgData name="David Corsar (SOC)" userId="3b4d864f-9aa5-446a-9561-81f5b6259fb0" providerId="ADAL" clId="{3AF9A88E-AD49-423A-A429-3A4C62575DF2}" dt="2022-09-23T13:44:46.188" v="602"/>
        <pc:sldMkLst>
          <pc:docMk/>
          <pc:sldMk cId="0" sldId="311"/>
        </pc:sldMkLst>
      </pc:sldChg>
      <pc:sldChg chg="add">
        <pc:chgData name="David Corsar (SOC)" userId="3b4d864f-9aa5-446a-9561-81f5b6259fb0" providerId="ADAL" clId="{3AF9A88E-AD49-423A-A429-3A4C62575DF2}" dt="2022-09-23T13:44:46.188" v="602"/>
        <pc:sldMkLst>
          <pc:docMk/>
          <pc:sldMk cId="0" sldId="313"/>
        </pc:sldMkLst>
      </pc:sldChg>
      <pc:sldChg chg="add">
        <pc:chgData name="David Corsar (SOC)" userId="3b4d864f-9aa5-446a-9561-81f5b6259fb0" providerId="ADAL" clId="{3AF9A88E-AD49-423A-A429-3A4C62575DF2}" dt="2022-09-23T13:42:27.663" v="599"/>
        <pc:sldMkLst>
          <pc:docMk/>
          <pc:sldMk cId="322251341" sldId="320"/>
        </pc:sldMkLst>
      </pc:sldChg>
      <pc:sldChg chg="modSp add mod">
        <pc:chgData name="David Corsar (SOC)" userId="3b4d864f-9aa5-446a-9561-81f5b6259fb0" providerId="ADAL" clId="{3AF9A88E-AD49-423A-A429-3A4C62575DF2}" dt="2022-09-23T14:51:39.472" v="2865" actId="207"/>
        <pc:sldMkLst>
          <pc:docMk/>
          <pc:sldMk cId="2880960734" sldId="321"/>
        </pc:sldMkLst>
        <pc:spChg chg="mod">
          <ac:chgData name="David Corsar (SOC)" userId="3b4d864f-9aa5-446a-9561-81f5b6259fb0" providerId="ADAL" clId="{3AF9A88E-AD49-423A-A429-3A4C62575DF2}" dt="2022-09-23T14:51:39.472" v="2865" actId="207"/>
          <ac:spMkLst>
            <pc:docMk/>
            <pc:sldMk cId="2880960734" sldId="321"/>
            <ac:spMk id="5" creationId="{D6B7C1FC-9DFF-4F46-B969-0E9A30ED97CF}"/>
          </ac:spMkLst>
        </pc:spChg>
      </pc:sldChg>
      <pc:sldChg chg="modSp add mod modAnim">
        <pc:chgData name="David Corsar (SOC)" userId="3b4d864f-9aa5-446a-9561-81f5b6259fb0" providerId="ADAL" clId="{3AF9A88E-AD49-423A-A429-3A4C62575DF2}" dt="2022-09-26T21:18:10.352" v="5010"/>
        <pc:sldMkLst>
          <pc:docMk/>
          <pc:sldMk cId="3600703098" sldId="322"/>
        </pc:sldMkLst>
        <pc:picChg chg="mod">
          <ac:chgData name="David Corsar (SOC)" userId="3b4d864f-9aa5-446a-9561-81f5b6259fb0" providerId="ADAL" clId="{3AF9A88E-AD49-423A-A429-3A4C62575DF2}" dt="2022-09-23T13:46:07.823" v="659" actId="962"/>
          <ac:picMkLst>
            <pc:docMk/>
            <pc:sldMk cId="3600703098" sldId="322"/>
            <ac:picMk id="5" creationId="{2079DE65-E7AC-4884-A22B-1E37B6DB6C01}"/>
          </ac:picMkLst>
        </pc:picChg>
      </pc:sldChg>
      <pc:sldChg chg="modSp add mod ord">
        <pc:chgData name="David Corsar (SOC)" userId="3b4d864f-9aa5-446a-9561-81f5b6259fb0" providerId="ADAL" clId="{3AF9A88E-AD49-423A-A429-3A4C62575DF2}" dt="2022-09-23T14:47:41.743" v="2802"/>
        <pc:sldMkLst>
          <pc:docMk/>
          <pc:sldMk cId="3468564142" sldId="323"/>
        </pc:sldMkLst>
        <pc:picChg chg="mod">
          <ac:chgData name="David Corsar (SOC)" userId="3b4d864f-9aa5-446a-9561-81f5b6259fb0" providerId="ADAL" clId="{3AF9A88E-AD49-423A-A429-3A4C62575DF2}" dt="2022-09-23T13:46:18.439" v="719" actId="962"/>
          <ac:picMkLst>
            <pc:docMk/>
            <pc:sldMk cId="3468564142" sldId="323"/>
            <ac:picMk id="5" creationId="{BF6CA8C6-B4D3-4B76-94DB-26B8BE6104C7}"/>
          </ac:picMkLst>
        </pc:picChg>
        <pc:picChg chg="mod">
          <ac:chgData name="David Corsar (SOC)" userId="3b4d864f-9aa5-446a-9561-81f5b6259fb0" providerId="ADAL" clId="{3AF9A88E-AD49-423A-A429-3A4C62575DF2}" dt="2022-09-23T13:46:25.333" v="741" actId="962"/>
          <ac:picMkLst>
            <pc:docMk/>
            <pc:sldMk cId="3468564142" sldId="323"/>
            <ac:picMk id="9" creationId="{FF8ED45A-BC91-4DB9-A437-5AA535184D5A}"/>
          </ac:picMkLst>
        </pc:picChg>
        <pc:picChg chg="mod">
          <ac:chgData name="David Corsar (SOC)" userId="3b4d864f-9aa5-446a-9561-81f5b6259fb0" providerId="ADAL" clId="{3AF9A88E-AD49-423A-A429-3A4C62575DF2}" dt="2022-09-23T13:46:35.563" v="847" actId="962"/>
          <ac:picMkLst>
            <pc:docMk/>
            <pc:sldMk cId="3468564142" sldId="323"/>
            <ac:picMk id="10" creationId="{5087E493-2B1F-41DB-9EF4-5F8818878C6A}"/>
          </ac:picMkLst>
        </pc:picChg>
        <pc:picChg chg="mod">
          <ac:chgData name="David Corsar (SOC)" userId="3b4d864f-9aa5-446a-9561-81f5b6259fb0" providerId="ADAL" clId="{3AF9A88E-AD49-423A-A429-3A4C62575DF2}" dt="2022-09-23T13:46:46.227" v="981" actId="962"/>
          <ac:picMkLst>
            <pc:docMk/>
            <pc:sldMk cId="3468564142" sldId="323"/>
            <ac:picMk id="11" creationId="{1B18D70E-DD19-4F5B-A901-1D241A8482E7}"/>
          </ac:picMkLst>
        </pc:picChg>
        <pc:picChg chg="mod">
          <ac:chgData name="David Corsar (SOC)" userId="3b4d864f-9aa5-446a-9561-81f5b6259fb0" providerId="ADAL" clId="{3AF9A88E-AD49-423A-A429-3A4C62575DF2}" dt="2022-09-23T13:46:55.836" v="1063" actId="962"/>
          <ac:picMkLst>
            <pc:docMk/>
            <pc:sldMk cId="3468564142" sldId="323"/>
            <ac:picMk id="14" creationId="{0D9530CF-5E1A-4243-9719-F44F5DE9739D}"/>
          </ac:picMkLst>
        </pc:picChg>
        <pc:picChg chg="mod">
          <ac:chgData name="David Corsar (SOC)" userId="3b4d864f-9aa5-446a-9561-81f5b6259fb0" providerId="ADAL" clId="{3AF9A88E-AD49-423A-A429-3A4C62575DF2}" dt="2022-09-23T13:47:08.435" v="1163" actId="962"/>
          <ac:picMkLst>
            <pc:docMk/>
            <pc:sldMk cId="3468564142" sldId="323"/>
            <ac:picMk id="15" creationId="{A4D4B4A4-A742-4D9A-A49E-64D2D72659C0}"/>
          </ac:picMkLst>
        </pc:picChg>
        <pc:picChg chg="mod">
          <ac:chgData name="David Corsar (SOC)" userId="3b4d864f-9aa5-446a-9561-81f5b6259fb0" providerId="ADAL" clId="{3AF9A88E-AD49-423A-A429-3A4C62575DF2}" dt="2022-09-23T13:47:16.403" v="1229" actId="962"/>
          <ac:picMkLst>
            <pc:docMk/>
            <pc:sldMk cId="3468564142" sldId="323"/>
            <ac:picMk id="16" creationId="{AFCAC38F-B2DD-407B-A2EA-2752718A07F6}"/>
          </ac:picMkLst>
        </pc:picChg>
        <pc:picChg chg="mod">
          <ac:chgData name="David Corsar (SOC)" userId="3b4d864f-9aa5-446a-9561-81f5b6259fb0" providerId="ADAL" clId="{3AF9A88E-AD49-423A-A429-3A4C62575DF2}" dt="2022-09-23T13:47:28.090" v="1341" actId="962"/>
          <ac:picMkLst>
            <pc:docMk/>
            <pc:sldMk cId="3468564142" sldId="323"/>
            <ac:picMk id="17" creationId="{073E7BD1-6CB9-46C2-9613-2B5FDC3FE1AF}"/>
          </ac:picMkLst>
        </pc:picChg>
        <pc:picChg chg="mod">
          <ac:chgData name="David Corsar (SOC)" userId="3b4d864f-9aa5-446a-9561-81f5b6259fb0" providerId="ADAL" clId="{3AF9A88E-AD49-423A-A429-3A4C62575DF2}" dt="2022-09-23T13:47:36.236" v="1405" actId="962"/>
          <ac:picMkLst>
            <pc:docMk/>
            <pc:sldMk cId="3468564142" sldId="323"/>
            <ac:picMk id="18" creationId="{26FEDC22-E798-4557-92B2-CD99906153F6}"/>
          </ac:picMkLst>
        </pc:picChg>
      </pc:sldChg>
      <pc:sldChg chg="modSp add mod ord">
        <pc:chgData name="David Corsar (SOC)" userId="3b4d864f-9aa5-446a-9561-81f5b6259fb0" providerId="ADAL" clId="{3AF9A88E-AD49-423A-A429-3A4C62575DF2}" dt="2022-09-25T22:37:18.988" v="3107"/>
        <pc:sldMkLst>
          <pc:docMk/>
          <pc:sldMk cId="0" sldId="324"/>
        </pc:sldMkLst>
        <pc:picChg chg="mod">
          <ac:chgData name="David Corsar (SOC)" userId="3b4d864f-9aa5-446a-9561-81f5b6259fb0" providerId="ADAL" clId="{3AF9A88E-AD49-423A-A429-3A4C62575DF2}" dt="2022-09-23T13:48:26.259" v="1737" actId="962"/>
          <ac:picMkLst>
            <pc:docMk/>
            <pc:sldMk cId="0" sldId="324"/>
            <ac:picMk id="4" creationId="{4441238C-C008-4B0B-A40E-08CEC78E5CC8}"/>
          </ac:picMkLst>
        </pc:picChg>
      </pc:sldChg>
      <pc:sldChg chg="modSp add mod">
        <pc:chgData name="David Corsar (SOC)" userId="3b4d864f-9aa5-446a-9561-81f5b6259fb0" providerId="ADAL" clId="{3AF9A88E-AD49-423A-A429-3A4C62575DF2}" dt="2022-09-26T21:19:34.863" v="5070" actId="207"/>
        <pc:sldMkLst>
          <pc:docMk/>
          <pc:sldMk cId="3057943159" sldId="325"/>
        </pc:sldMkLst>
        <pc:spChg chg="mod">
          <ac:chgData name="David Corsar (SOC)" userId="3b4d864f-9aa5-446a-9561-81f5b6259fb0" providerId="ADAL" clId="{3AF9A88E-AD49-423A-A429-3A4C62575DF2}" dt="2022-09-26T21:19:34.863" v="5070" actId="207"/>
          <ac:spMkLst>
            <pc:docMk/>
            <pc:sldMk cId="3057943159" sldId="325"/>
            <ac:spMk id="3" creationId="{7C378AB4-800C-484B-A8B0-E75D1A30A252}"/>
          </ac:spMkLst>
        </pc:spChg>
      </pc:sldChg>
      <pc:sldChg chg="modSp add mod">
        <pc:chgData name="David Corsar (SOC)" userId="3b4d864f-9aa5-446a-9561-81f5b6259fb0" providerId="ADAL" clId="{3AF9A88E-AD49-423A-A429-3A4C62575DF2}" dt="2022-09-23T13:48:11.644" v="1631" actId="962"/>
        <pc:sldMkLst>
          <pc:docMk/>
          <pc:sldMk cId="2484127275" sldId="326"/>
        </pc:sldMkLst>
        <pc:picChg chg="mod">
          <ac:chgData name="David Corsar (SOC)" userId="3b4d864f-9aa5-446a-9561-81f5b6259fb0" providerId="ADAL" clId="{3AF9A88E-AD49-423A-A429-3A4C62575DF2}" dt="2022-09-23T13:48:11.644" v="1631" actId="962"/>
          <ac:picMkLst>
            <pc:docMk/>
            <pc:sldMk cId="2484127275" sldId="326"/>
            <ac:picMk id="5" creationId="{5A9BAF98-AF48-443F-BF11-F87A3A1A746D}"/>
          </ac:picMkLst>
        </pc:picChg>
      </pc:sldChg>
      <pc:sldChg chg="addSp modSp add mod">
        <pc:chgData name="David Corsar (SOC)" userId="3b4d864f-9aa5-446a-9561-81f5b6259fb0" providerId="ADAL" clId="{3AF9A88E-AD49-423A-A429-3A4C62575DF2}" dt="2022-09-23T13:36:23.183" v="567" actId="962"/>
        <pc:sldMkLst>
          <pc:docMk/>
          <pc:sldMk cId="2063244038" sldId="327"/>
        </pc:sldMkLst>
        <pc:spChg chg="add">
          <ac:chgData name="David Corsar (SOC)" userId="3b4d864f-9aa5-446a-9561-81f5b6259fb0" providerId="ADAL" clId="{3AF9A88E-AD49-423A-A429-3A4C62575DF2}" dt="2022-09-23T13:36:19.047" v="521" actId="22"/>
          <ac:spMkLst>
            <pc:docMk/>
            <pc:sldMk cId="2063244038" sldId="327"/>
            <ac:spMk id="4" creationId="{1AF1D42C-2E63-FA52-F09C-0DB39BB64CAE}"/>
          </ac:spMkLst>
        </pc:spChg>
        <pc:picChg chg="mod">
          <ac:chgData name="David Corsar (SOC)" userId="3b4d864f-9aa5-446a-9561-81f5b6259fb0" providerId="ADAL" clId="{3AF9A88E-AD49-423A-A429-3A4C62575DF2}" dt="2022-09-23T13:36:23.183" v="567" actId="962"/>
          <ac:picMkLst>
            <pc:docMk/>
            <pc:sldMk cId="2063244038" sldId="327"/>
            <ac:picMk id="5" creationId="{B37FE738-F9F5-489D-B668-1FB8CB1BDFC3}"/>
          </ac:picMkLst>
        </pc:picChg>
        <pc:picChg chg="mod">
          <ac:chgData name="David Corsar (SOC)" userId="3b4d864f-9aa5-446a-9561-81f5b6259fb0" providerId="ADAL" clId="{3AF9A88E-AD49-423A-A429-3A4C62575DF2}" dt="2022-09-23T13:35:50.171" v="420" actId="962"/>
          <ac:picMkLst>
            <pc:docMk/>
            <pc:sldMk cId="2063244038" sldId="327"/>
            <ac:picMk id="7" creationId="{96E40CBE-C8FF-467A-BD7B-8194F92962D3}"/>
          </ac:picMkLst>
        </pc:picChg>
        <pc:picChg chg="mod">
          <ac:chgData name="David Corsar (SOC)" userId="3b4d864f-9aa5-446a-9561-81f5b6259fb0" providerId="ADAL" clId="{3AF9A88E-AD49-423A-A429-3A4C62575DF2}" dt="2022-09-23T13:35:59.744" v="464" actId="962"/>
          <ac:picMkLst>
            <pc:docMk/>
            <pc:sldMk cId="2063244038" sldId="327"/>
            <ac:picMk id="9" creationId="{9EBF8A37-3C26-4142-9F3D-54AA3657BF40}"/>
          </ac:picMkLst>
        </pc:picChg>
        <pc:picChg chg="mod">
          <ac:chgData name="David Corsar (SOC)" userId="3b4d864f-9aa5-446a-9561-81f5b6259fb0" providerId="ADAL" clId="{3AF9A88E-AD49-423A-A429-3A4C62575DF2}" dt="2022-09-23T13:36:09.809" v="486" actId="962"/>
          <ac:picMkLst>
            <pc:docMk/>
            <pc:sldMk cId="2063244038" sldId="327"/>
            <ac:picMk id="10" creationId="{65F8DCB8-41C1-4D31-85A6-8D94894F8F15}"/>
          </ac:picMkLst>
        </pc:picChg>
        <pc:picChg chg="mod">
          <ac:chgData name="David Corsar (SOC)" userId="3b4d864f-9aa5-446a-9561-81f5b6259fb0" providerId="ADAL" clId="{3AF9A88E-AD49-423A-A429-3A4C62575DF2}" dt="2022-09-23T13:36:13.947" v="518" actId="962"/>
          <ac:picMkLst>
            <pc:docMk/>
            <pc:sldMk cId="2063244038" sldId="327"/>
            <ac:picMk id="12" creationId="{73EE6245-27D8-474E-AF77-A8DFBBA43C8E}"/>
          </ac:picMkLst>
        </pc:picChg>
        <pc:picChg chg="mod">
          <ac:chgData name="David Corsar (SOC)" userId="3b4d864f-9aa5-446a-9561-81f5b6259fb0" providerId="ADAL" clId="{3AF9A88E-AD49-423A-A429-3A4C62575DF2}" dt="2022-09-23T13:36:08.001" v="484" actId="962"/>
          <ac:picMkLst>
            <pc:docMk/>
            <pc:sldMk cId="2063244038" sldId="327"/>
            <ac:picMk id="30" creationId="{97AC8B2C-6478-47DB-9362-4AC8DDB40AB6}"/>
          </ac:picMkLst>
        </pc:picChg>
        <pc:picChg chg="mod">
          <ac:chgData name="David Corsar (SOC)" userId="3b4d864f-9aa5-446a-9561-81f5b6259fb0" providerId="ADAL" clId="{3AF9A88E-AD49-423A-A429-3A4C62575DF2}" dt="2022-09-23T13:36:05.037" v="482" actId="962"/>
          <ac:picMkLst>
            <pc:docMk/>
            <pc:sldMk cId="2063244038" sldId="327"/>
            <ac:picMk id="31" creationId="{CA9C96BC-7636-47AD-90DE-B40A46EE0741}"/>
          </ac:picMkLst>
        </pc:picChg>
        <pc:picChg chg="mod">
          <ac:chgData name="David Corsar (SOC)" userId="3b4d864f-9aa5-446a-9561-81f5b6259fb0" providerId="ADAL" clId="{3AF9A88E-AD49-423A-A429-3A4C62575DF2}" dt="2022-09-23T13:36:16.472" v="520" actId="962"/>
          <ac:picMkLst>
            <pc:docMk/>
            <pc:sldMk cId="2063244038" sldId="327"/>
            <ac:picMk id="32" creationId="{F3707D0C-FF76-452B-B5A6-0783DDD04906}"/>
          </ac:picMkLst>
        </pc:picChg>
      </pc:sldChg>
      <pc:sldChg chg="addSp modSp add mod modAnim">
        <pc:chgData name="David Corsar (SOC)" userId="3b4d864f-9aa5-446a-9561-81f5b6259fb0" providerId="ADAL" clId="{3AF9A88E-AD49-423A-A429-3A4C62575DF2}" dt="2022-09-27T09:52:01.830" v="5183"/>
        <pc:sldMkLst>
          <pc:docMk/>
          <pc:sldMk cId="4044870517" sldId="328"/>
        </pc:sldMkLst>
        <pc:spChg chg="add mod ord">
          <ac:chgData name="David Corsar (SOC)" userId="3b4d864f-9aa5-446a-9561-81f5b6259fb0" providerId="ADAL" clId="{3AF9A88E-AD49-423A-A429-3A4C62575DF2}" dt="2022-09-23T13:37:22.654" v="595" actId="688"/>
          <ac:spMkLst>
            <pc:docMk/>
            <pc:sldMk cId="4044870517" sldId="328"/>
            <ac:spMk id="3" creationId="{BE132507-E143-4205-A7E3-78938CD85D2A}"/>
          </ac:spMkLst>
        </pc:spChg>
        <pc:spChg chg="mod">
          <ac:chgData name="David Corsar (SOC)" userId="3b4d864f-9aa5-446a-9561-81f5b6259fb0" providerId="ADAL" clId="{3AF9A88E-AD49-423A-A429-3A4C62575DF2}" dt="2022-09-23T13:37:45.230" v="598" actId="14100"/>
          <ac:spMkLst>
            <pc:docMk/>
            <pc:sldMk cId="4044870517" sldId="328"/>
            <ac:spMk id="10" creationId="{FBAE6D64-164D-465F-980D-8383C4137641}"/>
          </ac:spMkLst>
        </pc:spChg>
        <pc:spChg chg="mod">
          <ac:chgData name="David Corsar (SOC)" userId="3b4d864f-9aa5-446a-9561-81f5b6259fb0" providerId="ADAL" clId="{3AF9A88E-AD49-423A-A429-3A4C62575DF2}" dt="2022-09-23T13:37:24.927" v="596" actId="1076"/>
          <ac:spMkLst>
            <pc:docMk/>
            <pc:sldMk cId="4044870517" sldId="328"/>
            <ac:spMk id="34" creationId="{055D1FAB-5FAA-4AAD-A9B1-B84A7CD14C65}"/>
          </ac:spMkLst>
        </pc:spChg>
        <pc:picChg chg="mod">
          <ac:chgData name="David Corsar (SOC)" userId="3b4d864f-9aa5-446a-9561-81f5b6259fb0" providerId="ADAL" clId="{3AF9A88E-AD49-423A-A429-3A4C62575DF2}" dt="2022-09-23T13:37:04.718" v="591" actId="962"/>
          <ac:picMkLst>
            <pc:docMk/>
            <pc:sldMk cId="4044870517" sldId="328"/>
            <ac:picMk id="16" creationId="{781FFC5A-AF1A-4B03-BD36-7A3292D9DC27}"/>
          </ac:picMkLst>
        </pc:picChg>
      </pc:sldChg>
      <pc:sldChg chg="add">
        <pc:chgData name="David Corsar (SOC)" userId="3b4d864f-9aa5-446a-9561-81f5b6259fb0" providerId="ADAL" clId="{3AF9A88E-AD49-423A-A429-3A4C62575DF2}" dt="2022-09-23T13:34:36.958" v="395"/>
        <pc:sldMkLst>
          <pc:docMk/>
          <pc:sldMk cId="2873395197" sldId="329"/>
        </pc:sldMkLst>
      </pc:sldChg>
      <pc:sldChg chg="modSp add mod ord">
        <pc:chgData name="David Corsar (SOC)" userId="3b4d864f-9aa5-446a-9561-81f5b6259fb0" providerId="ADAL" clId="{3AF9A88E-AD49-423A-A429-3A4C62575DF2}" dt="2022-09-25T22:37:05.433" v="3103"/>
        <pc:sldMkLst>
          <pc:docMk/>
          <pc:sldMk cId="3802514557" sldId="330"/>
        </pc:sldMkLst>
        <pc:picChg chg="mod">
          <ac:chgData name="David Corsar (SOC)" userId="3b4d864f-9aa5-446a-9561-81f5b6259fb0" providerId="ADAL" clId="{3AF9A88E-AD49-423A-A429-3A4C62575DF2}" dt="2022-09-23T13:48:37.435" v="1791" actId="962"/>
          <ac:picMkLst>
            <pc:docMk/>
            <pc:sldMk cId="3802514557" sldId="330"/>
            <ac:picMk id="5" creationId="{C5DE4B63-012A-49E8-A831-06F2A7D05BBD}"/>
          </ac:picMkLst>
        </pc:picChg>
      </pc:sldChg>
      <pc:sldChg chg="modSp add del mod">
        <pc:chgData name="David Corsar (SOC)" userId="3b4d864f-9aa5-446a-9561-81f5b6259fb0" providerId="ADAL" clId="{3AF9A88E-AD49-423A-A429-3A4C62575DF2}" dt="2022-09-23T14:48:49.732" v="2804" actId="47"/>
        <pc:sldMkLst>
          <pc:docMk/>
          <pc:sldMk cId="154513991" sldId="331"/>
        </pc:sldMkLst>
        <pc:picChg chg="mod">
          <ac:chgData name="David Corsar (SOC)" userId="3b4d864f-9aa5-446a-9561-81f5b6259fb0" providerId="ADAL" clId="{3AF9A88E-AD49-423A-A429-3A4C62575DF2}" dt="2022-09-23T13:48:46.530" v="1819" actId="962"/>
          <ac:picMkLst>
            <pc:docMk/>
            <pc:sldMk cId="154513991" sldId="331"/>
            <ac:picMk id="5" creationId="{5B2DAEB6-27E4-49BF-B9FA-A0E50CF7AF66}"/>
          </ac:picMkLst>
        </pc:picChg>
      </pc:sldChg>
      <pc:sldChg chg="modSp add del mod">
        <pc:chgData name="David Corsar (SOC)" userId="3b4d864f-9aa5-446a-9561-81f5b6259fb0" providerId="ADAL" clId="{3AF9A88E-AD49-423A-A429-3A4C62575DF2}" dt="2022-09-23T14:48:49.732" v="2804" actId="47"/>
        <pc:sldMkLst>
          <pc:docMk/>
          <pc:sldMk cId="3588724956" sldId="332"/>
        </pc:sldMkLst>
        <pc:picChg chg="mod">
          <ac:chgData name="David Corsar (SOC)" userId="3b4d864f-9aa5-446a-9561-81f5b6259fb0" providerId="ADAL" clId="{3AF9A88E-AD49-423A-A429-3A4C62575DF2}" dt="2022-09-23T13:48:56.794" v="1861" actId="962"/>
          <ac:picMkLst>
            <pc:docMk/>
            <pc:sldMk cId="3588724956" sldId="332"/>
            <ac:picMk id="5" creationId="{D229A02A-CC32-4B75-8A4E-03DDFA854703}"/>
          </ac:picMkLst>
        </pc:picChg>
      </pc:sldChg>
      <pc:sldChg chg="modSp add del mod">
        <pc:chgData name="David Corsar (SOC)" userId="3b4d864f-9aa5-446a-9561-81f5b6259fb0" providerId="ADAL" clId="{3AF9A88E-AD49-423A-A429-3A4C62575DF2}" dt="2022-09-23T14:48:49.732" v="2804" actId="47"/>
        <pc:sldMkLst>
          <pc:docMk/>
          <pc:sldMk cId="2661906177" sldId="334"/>
        </pc:sldMkLst>
        <pc:picChg chg="mod">
          <ac:chgData name="David Corsar (SOC)" userId="3b4d864f-9aa5-446a-9561-81f5b6259fb0" providerId="ADAL" clId="{3AF9A88E-AD49-423A-A429-3A4C62575DF2}" dt="2022-09-23T13:49:07.098" v="1909" actId="962"/>
          <ac:picMkLst>
            <pc:docMk/>
            <pc:sldMk cId="2661906177" sldId="334"/>
            <ac:picMk id="5" creationId="{D2CF7F04-5725-4568-B52F-22AB80BDE52A}"/>
          </ac:picMkLst>
        </pc:picChg>
      </pc:sldChg>
      <pc:sldChg chg="modSp add del mod">
        <pc:chgData name="David Corsar (SOC)" userId="3b4d864f-9aa5-446a-9561-81f5b6259fb0" providerId="ADAL" clId="{3AF9A88E-AD49-423A-A429-3A4C62575DF2}" dt="2022-09-23T14:48:49.732" v="2804" actId="47"/>
        <pc:sldMkLst>
          <pc:docMk/>
          <pc:sldMk cId="2212248229" sldId="335"/>
        </pc:sldMkLst>
        <pc:picChg chg="mod">
          <ac:chgData name="David Corsar (SOC)" userId="3b4d864f-9aa5-446a-9561-81f5b6259fb0" providerId="ADAL" clId="{3AF9A88E-AD49-423A-A429-3A4C62575DF2}" dt="2022-09-23T13:50:16.282" v="1989" actId="962"/>
          <ac:picMkLst>
            <pc:docMk/>
            <pc:sldMk cId="2212248229" sldId="335"/>
            <ac:picMk id="5" creationId="{6A936301-2854-4B2A-9B47-79E51B37F2E3}"/>
          </ac:picMkLst>
        </pc:picChg>
        <pc:picChg chg="mod">
          <ac:chgData name="David Corsar (SOC)" userId="3b4d864f-9aa5-446a-9561-81f5b6259fb0" providerId="ADAL" clId="{3AF9A88E-AD49-423A-A429-3A4C62575DF2}" dt="2022-09-23T13:50:28.514" v="2121" actId="962"/>
          <ac:picMkLst>
            <pc:docMk/>
            <pc:sldMk cId="2212248229" sldId="335"/>
            <ac:picMk id="6" creationId="{A7817947-BC04-4C0D-966E-5CE9498567ED}"/>
          </ac:picMkLst>
        </pc:picChg>
        <pc:picChg chg="mod">
          <ac:chgData name="David Corsar (SOC)" userId="3b4d864f-9aa5-446a-9561-81f5b6259fb0" providerId="ADAL" clId="{3AF9A88E-AD49-423A-A429-3A4C62575DF2}" dt="2022-09-23T13:50:40.099" v="2263" actId="962"/>
          <ac:picMkLst>
            <pc:docMk/>
            <pc:sldMk cId="2212248229" sldId="335"/>
            <ac:picMk id="7" creationId="{D08835D4-2182-49B8-A13D-6B4DEA13CCBA}"/>
          </ac:picMkLst>
        </pc:picChg>
        <pc:picChg chg="mod">
          <ac:chgData name="David Corsar (SOC)" userId="3b4d864f-9aa5-446a-9561-81f5b6259fb0" providerId="ADAL" clId="{3AF9A88E-AD49-423A-A429-3A4C62575DF2}" dt="2022-09-23T13:50:51.416" v="2363" actId="962"/>
          <ac:picMkLst>
            <pc:docMk/>
            <pc:sldMk cId="2212248229" sldId="335"/>
            <ac:picMk id="8" creationId="{27910DFD-8BEC-4870-B52B-9144B00AFB5B}"/>
          </ac:picMkLst>
        </pc:picChg>
        <pc:picChg chg="mod">
          <ac:chgData name="David Corsar (SOC)" userId="3b4d864f-9aa5-446a-9561-81f5b6259fb0" providerId="ADAL" clId="{3AF9A88E-AD49-423A-A429-3A4C62575DF2}" dt="2022-09-23T13:51:02.748" v="2505" actId="962"/>
          <ac:picMkLst>
            <pc:docMk/>
            <pc:sldMk cId="2212248229" sldId="335"/>
            <ac:picMk id="9" creationId="{56F0B560-DE01-41D4-9C35-D664F687C33A}"/>
          </ac:picMkLst>
        </pc:picChg>
      </pc:sldChg>
      <pc:sldChg chg="modSp add del mod">
        <pc:chgData name="David Corsar (SOC)" userId="3b4d864f-9aa5-446a-9561-81f5b6259fb0" providerId="ADAL" clId="{3AF9A88E-AD49-423A-A429-3A4C62575DF2}" dt="2022-09-23T14:48:49.732" v="2804" actId="47"/>
        <pc:sldMkLst>
          <pc:docMk/>
          <pc:sldMk cId="101954974" sldId="336"/>
        </pc:sldMkLst>
        <pc:picChg chg="mod">
          <ac:chgData name="David Corsar (SOC)" userId="3b4d864f-9aa5-446a-9561-81f5b6259fb0" providerId="ADAL" clId="{3AF9A88E-AD49-423A-A429-3A4C62575DF2}" dt="2022-09-23T13:51:22.323" v="2691" actId="962"/>
          <ac:picMkLst>
            <pc:docMk/>
            <pc:sldMk cId="101954974" sldId="336"/>
            <ac:picMk id="5" creationId="{0B77656D-6124-4A25-A30B-9DA1FFDD3B3A}"/>
          </ac:picMkLst>
        </pc:picChg>
      </pc:sldChg>
      <pc:sldChg chg="modSp add mod">
        <pc:chgData name="David Corsar (SOC)" userId="3b4d864f-9aa5-446a-9561-81f5b6259fb0" providerId="ADAL" clId="{3AF9A88E-AD49-423A-A429-3A4C62575DF2}" dt="2022-09-25T21:59:33.375" v="3020" actId="20577"/>
        <pc:sldMkLst>
          <pc:docMk/>
          <pc:sldMk cId="3116383569" sldId="337"/>
        </pc:sldMkLst>
        <pc:spChg chg="mod">
          <ac:chgData name="David Corsar (SOC)" userId="3b4d864f-9aa5-446a-9561-81f5b6259fb0" providerId="ADAL" clId="{3AF9A88E-AD49-423A-A429-3A4C62575DF2}" dt="2022-09-25T21:59:33.375" v="3020" actId="20577"/>
          <ac:spMkLst>
            <pc:docMk/>
            <pc:sldMk cId="3116383569" sldId="337"/>
            <ac:spMk id="5" creationId="{D6B7C1FC-9DFF-4F46-B969-0E9A30ED97CF}"/>
          </ac:spMkLst>
        </pc:spChg>
      </pc:sldChg>
      <pc:sldChg chg="add ord">
        <pc:chgData name="David Corsar (SOC)" userId="3b4d864f-9aa5-446a-9561-81f5b6259fb0" providerId="ADAL" clId="{3AF9A88E-AD49-423A-A429-3A4C62575DF2}" dt="2022-09-23T14:42:01.723" v="2698"/>
        <pc:sldMkLst>
          <pc:docMk/>
          <pc:sldMk cId="4049439892" sldId="338"/>
        </pc:sldMkLst>
      </pc:sldChg>
      <pc:sldChg chg="modSp add mod ord">
        <pc:chgData name="David Corsar (SOC)" userId="3b4d864f-9aa5-446a-9561-81f5b6259fb0" providerId="ADAL" clId="{3AF9A88E-AD49-423A-A429-3A4C62575DF2}" dt="2022-09-25T22:51:45.925" v="4602" actId="20577"/>
        <pc:sldMkLst>
          <pc:docMk/>
          <pc:sldMk cId="3115295246" sldId="339"/>
        </pc:sldMkLst>
        <pc:spChg chg="mod">
          <ac:chgData name="David Corsar (SOC)" userId="3b4d864f-9aa5-446a-9561-81f5b6259fb0" providerId="ADAL" clId="{3AF9A88E-AD49-423A-A429-3A4C62575DF2}" dt="2022-09-25T22:51:45.925" v="4602" actId="20577"/>
          <ac:spMkLst>
            <pc:docMk/>
            <pc:sldMk cId="3115295246" sldId="339"/>
            <ac:spMk id="4" creationId="{EC83F15E-9AE2-4693-A601-C981C0EEE2EF}"/>
          </ac:spMkLst>
        </pc:spChg>
        <pc:spChg chg="mod">
          <ac:chgData name="David Corsar (SOC)" userId="3b4d864f-9aa5-446a-9561-81f5b6259fb0" providerId="ADAL" clId="{3AF9A88E-AD49-423A-A429-3A4C62575DF2}" dt="2022-09-23T14:49:42.183" v="2857" actId="207"/>
          <ac:spMkLst>
            <pc:docMk/>
            <pc:sldMk cId="3115295246" sldId="339"/>
            <ac:spMk id="5" creationId="{8B370580-9113-4F67-81CC-620728602A25}"/>
          </ac:spMkLst>
        </pc:spChg>
      </pc:sldChg>
      <pc:sldChg chg="add del">
        <pc:chgData name="David Corsar (SOC)" userId="3b4d864f-9aa5-446a-9561-81f5b6259fb0" providerId="ADAL" clId="{3AF9A88E-AD49-423A-A429-3A4C62575DF2}" dt="2022-09-23T14:41:50.216" v="2696" actId="47"/>
        <pc:sldMkLst>
          <pc:docMk/>
          <pc:sldMk cId="0" sldId="341"/>
        </pc:sldMkLst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386697434" sldId="342"/>
        </pc:sldMkLst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2290573981" sldId="344"/>
        </pc:sldMkLst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2783065029" sldId="345"/>
        </pc:sldMkLst>
      </pc:sldChg>
      <pc:sldChg chg="add ord">
        <pc:chgData name="David Corsar (SOC)" userId="3b4d864f-9aa5-446a-9561-81f5b6259fb0" providerId="ADAL" clId="{3AF9A88E-AD49-423A-A429-3A4C62575DF2}" dt="2022-09-23T14:42:09.841" v="2700"/>
        <pc:sldMkLst>
          <pc:docMk/>
          <pc:sldMk cId="3339832294" sldId="347"/>
        </pc:sldMkLst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3374591856" sldId="348"/>
        </pc:sldMkLst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0" sldId="349"/>
        </pc:sldMkLst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1260048159" sldId="350"/>
        </pc:sldMkLst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3785562315" sldId="351"/>
        </pc:sldMkLst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3599113617" sldId="352"/>
        </pc:sldMkLst>
      </pc:sldChg>
      <pc:sldChg chg="add">
        <pc:chgData name="David Corsar (SOC)" userId="3b4d864f-9aa5-446a-9561-81f5b6259fb0" providerId="ADAL" clId="{3AF9A88E-AD49-423A-A429-3A4C62575DF2}" dt="2022-09-23T14:34:03.394" v="2695"/>
        <pc:sldMkLst>
          <pc:docMk/>
          <pc:sldMk cId="2648228715" sldId="353"/>
        </pc:sldMkLst>
      </pc:sldChg>
      <pc:sldChg chg="add">
        <pc:chgData name="David Corsar (SOC)" userId="3b4d864f-9aa5-446a-9561-81f5b6259fb0" providerId="ADAL" clId="{3AF9A88E-AD49-423A-A429-3A4C62575DF2}" dt="2022-09-23T13:44:46.188" v="602"/>
        <pc:sldMkLst>
          <pc:docMk/>
          <pc:sldMk cId="2892898335" sldId="355"/>
        </pc:sldMkLst>
      </pc:sldChg>
      <pc:sldChg chg="add">
        <pc:chgData name="David Corsar (SOC)" userId="3b4d864f-9aa5-446a-9561-81f5b6259fb0" providerId="ADAL" clId="{3AF9A88E-AD49-423A-A429-3A4C62575DF2}" dt="2022-09-23T13:44:46.188" v="602"/>
        <pc:sldMkLst>
          <pc:docMk/>
          <pc:sldMk cId="196291800" sldId="356"/>
        </pc:sldMkLst>
      </pc:sldChg>
      <pc:sldChg chg="modSp add mod">
        <pc:chgData name="David Corsar (SOC)" userId="3b4d864f-9aa5-446a-9561-81f5b6259fb0" providerId="ADAL" clId="{3AF9A88E-AD49-423A-A429-3A4C62575DF2}" dt="2022-09-23T14:50:56.898" v="2863" actId="6549"/>
        <pc:sldMkLst>
          <pc:docMk/>
          <pc:sldMk cId="1510740689" sldId="357"/>
        </pc:sldMkLst>
        <pc:spChg chg="mod">
          <ac:chgData name="David Corsar (SOC)" userId="3b4d864f-9aa5-446a-9561-81f5b6259fb0" providerId="ADAL" clId="{3AF9A88E-AD49-423A-A429-3A4C62575DF2}" dt="2022-09-23T14:50:56.898" v="2863" actId="6549"/>
          <ac:spMkLst>
            <pc:docMk/>
            <pc:sldMk cId="1510740689" sldId="357"/>
            <ac:spMk id="5" creationId="{7DBF123E-AD6B-4F15-BD97-C283351D3152}"/>
          </ac:spMkLst>
        </pc:spChg>
      </pc:sldChg>
      <pc:sldChg chg="add del">
        <pc:chgData name="David Corsar (SOC)" userId="3b4d864f-9aa5-446a-9561-81f5b6259fb0" providerId="ADAL" clId="{3AF9A88E-AD49-423A-A429-3A4C62575DF2}" dt="2022-09-23T14:33:29.072" v="2693" actId="47"/>
        <pc:sldMkLst>
          <pc:docMk/>
          <pc:sldMk cId="3926198430" sldId="358"/>
        </pc:sldMkLst>
      </pc:sldChg>
      <pc:sldChg chg="add del ord">
        <pc:chgData name="David Corsar (SOC)" userId="3b4d864f-9aa5-446a-9561-81f5b6259fb0" providerId="ADAL" clId="{3AF9A88E-AD49-423A-A429-3A4C62575DF2}" dt="2022-09-23T14:47:54.991" v="2803" actId="47"/>
        <pc:sldMkLst>
          <pc:docMk/>
          <pc:sldMk cId="119289501" sldId="359"/>
        </pc:sldMkLst>
      </pc:sldChg>
      <pc:sldChg chg="modSp new mod">
        <pc:chgData name="David Corsar (SOC)" userId="3b4d864f-9aa5-446a-9561-81f5b6259fb0" providerId="ADAL" clId="{3AF9A88E-AD49-423A-A429-3A4C62575DF2}" dt="2022-09-27T09:38:12.740" v="5181" actId="20577"/>
        <pc:sldMkLst>
          <pc:docMk/>
          <pc:sldMk cId="251317618" sldId="359"/>
        </pc:sldMkLst>
        <pc:spChg chg="mod">
          <ac:chgData name="David Corsar (SOC)" userId="3b4d864f-9aa5-446a-9561-81f5b6259fb0" providerId="ADAL" clId="{3AF9A88E-AD49-423A-A429-3A4C62575DF2}" dt="2022-09-27T09:37:50.938" v="5142" actId="20577"/>
          <ac:spMkLst>
            <pc:docMk/>
            <pc:sldMk cId="251317618" sldId="359"/>
            <ac:spMk id="2" creationId="{C986C8E9-10A1-B41D-D162-C8196BE161EE}"/>
          </ac:spMkLst>
        </pc:spChg>
        <pc:spChg chg="mod">
          <ac:chgData name="David Corsar (SOC)" userId="3b4d864f-9aa5-446a-9561-81f5b6259fb0" providerId="ADAL" clId="{3AF9A88E-AD49-423A-A429-3A4C62575DF2}" dt="2022-09-27T09:38:12.740" v="5181" actId="20577"/>
          <ac:spMkLst>
            <pc:docMk/>
            <pc:sldMk cId="251317618" sldId="359"/>
            <ac:spMk id="3" creationId="{ED11A91E-999F-4434-BD1F-32EDA3D0C160}"/>
          </ac:spMkLst>
        </pc:spChg>
      </pc:sldChg>
      <pc:sldChg chg="modSp new mod">
        <pc:chgData name="David Corsar (SOC)" userId="3b4d864f-9aa5-446a-9561-81f5b6259fb0" providerId="ADAL" clId="{3AF9A88E-AD49-423A-A429-3A4C62575DF2}" dt="2022-09-25T22:54:43.706" v="4844" actId="12"/>
        <pc:sldMkLst>
          <pc:docMk/>
          <pc:sldMk cId="1548872332" sldId="360"/>
        </pc:sldMkLst>
        <pc:spChg chg="mod">
          <ac:chgData name="David Corsar (SOC)" userId="3b4d864f-9aa5-446a-9561-81f5b6259fb0" providerId="ADAL" clId="{3AF9A88E-AD49-423A-A429-3A4C62575DF2}" dt="2022-09-25T21:45:24.173" v="3016" actId="20577"/>
          <ac:spMkLst>
            <pc:docMk/>
            <pc:sldMk cId="1548872332" sldId="360"/>
            <ac:spMk id="2" creationId="{9CEBBCFA-E661-CEC1-05E7-4C7E4FDB7661}"/>
          </ac:spMkLst>
        </pc:spChg>
        <pc:spChg chg="mod">
          <ac:chgData name="David Corsar (SOC)" userId="3b4d864f-9aa5-446a-9561-81f5b6259fb0" providerId="ADAL" clId="{3AF9A88E-AD49-423A-A429-3A4C62575DF2}" dt="2022-09-25T22:54:43.706" v="4844" actId="12"/>
          <ac:spMkLst>
            <pc:docMk/>
            <pc:sldMk cId="1548872332" sldId="360"/>
            <ac:spMk id="3" creationId="{EC5EB3B2-EBA4-BE9C-375D-990D72DEC4C9}"/>
          </ac:spMkLst>
        </pc:spChg>
      </pc:sldChg>
      <pc:sldChg chg="addSp delSp modSp add mod ord">
        <pc:chgData name="David Corsar (SOC)" userId="3b4d864f-9aa5-446a-9561-81f5b6259fb0" providerId="ADAL" clId="{3AF9A88E-AD49-423A-A429-3A4C62575DF2}" dt="2022-09-27T09:59:39.611" v="5283" actId="478"/>
        <pc:sldMkLst>
          <pc:docMk/>
          <pc:sldMk cId="2717220325" sldId="361"/>
        </pc:sldMkLst>
        <pc:spChg chg="mod">
          <ac:chgData name="David Corsar (SOC)" userId="3b4d864f-9aa5-446a-9561-81f5b6259fb0" providerId="ADAL" clId="{3AF9A88E-AD49-423A-A429-3A4C62575DF2}" dt="2022-09-27T09:58:55.576" v="5189"/>
          <ac:spMkLst>
            <pc:docMk/>
            <pc:sldMk cId="2717220325" sldId="361"/>
            <ac:spMk id="2" creationId="{AC572F61-DFC5-4E1E-A47C-B55D95F3DA84}"/>
          </ac:spMkLst>
        </pc:spChg>
        <pc:spChg chg="add mod">
          <ac:chgData name="David Corsar (SOC)" userId="3b4d864f-9aa5-446a-9561-81f5b6259fb0" providerId="ADAL" clId="{3AF9A88E-AD49-423A-A429-3A4C62575DF2}" dt="2022-09-27T09:59:27.711" v="5281" actId="14100"/>
          <ac:spMkLst>
            <pc:docMk/>
            <pc:sldMk cId="2717220325" sldId="361"/>
            <ac:spMk id="14" creationId="{4ABFA784-0A40-7626-ECA8-01D66573657E}"/>
          </ac:spMkLst>
        </pc:spChg>
        <pc:grpChg chg="mod">
          <ac:chgData name="David Corsar (SOC)" userId="3b4d864f-9aa5-446a-9561-81f5b6259fb0" providerId="ADAL" clId="{3AF9A88E-AD49-423A-A429-3A4C62575DF2}" dt="2022-09-27T09:58:38.491" v="5184" actId="1076"/>
          <ac:grpSpMkLst>
            <pc:docMk/>
            <pc:sldMk cId="2717220325" sldId="361"/>
            <ac:grpSpMk id="23" creationId="{6549D5BD-97DF-EF40-9133-F3C0D5B16D0D}"/>
          </ac:grpSpMkLst>
        </pc:grpChg>
        <pc:cxnChg chg="add mod">
          <ac:chgData name="David Corsar (SOC)" userId="3b4d864f-9aa5-446a-9561-81f5b6259fb0" providerId="ADAL" clId="{3AF9A88E-AD49-423A-A429-3A4C62575DF2}" dt="2022-09-27T09:59:29.901" v="5282" actId="1076"/>
          <ac:cxnSpMkLst>
            <pc:docMk/>
            <pc:sldMk cId="2717220325" sldId="361"/>
            <ac:cxnSpMk id="3" creationId="{0AE6CC05-E40F-C3DC-416F-3FF8EEE0392C}"/>
          </ac:cxnSpMkLst>
        </pc:cxnChg>
        <pc:cxnChg chg="del">
          <ac:chgData name="David Corsar (SOC)" userId="3b4d864f-9aa5-446a-9561-81f5b6259fb0" providerId="ADAL" clId="{3AF9A88E-AD49-423A-A429-3A4C62575DF2}" dt="2022-09-27T09:59:39.611" v="5283" actId="478"/>
          <ac:cxnSpMkLst>
            <pc:docMk/>
            <pc:sldMk cId="2717220325" sldId="361"/>
            <ac:cxnSpMk id="75" creationId="{28831EE3-6AF6-F01D-A790-5964F38ACB95}"/>
          </ac:cxnSpMkLst>
        </pc:cxnChg>
      </pc:sldChg>
      <pc:sldChg chg="delSp modSp add mod">
        <pc:chgData name="David Corsar (SOC)" userId="3b4d864f-9aa5-446a-9561-81f5b6259fb0" providerId="ADAL" clId="{3AF9A88E-AD49-423A-A429-3A4C62575DF2}" dt="2022-09-25T22:56:46.310" v="4925" actId="478"/>
        <pc:sldMkLst>
          <pc:docMk/>
          <pc:sldMk cId="1840348329" sldId="362"/>
        </pc:sldMkLst>
        <pc:spChg chg="mod">
          <ac:chgData name="David Corsar (SOC)" userId="3b4d864f-9aa5-446a-9561-81f5b6259fb0" providerId="ADAL" clId="{3AF9A88E-AD49-423A-A429-3A4C62575DF2}" dt="2022-09-25T22:56:43.648" v="4924" actId="20577"/>
          <ac:spMkLst>
            <pc:docMk/>
            <pc:sldMk cId="1840348329" sldId="362"/>
            <ac:spMk id="287" creationId="{00000000-0000-0000-0000-000000000000}"/>
          </ac:spMkLst>
        </pc:spChg>
        <pc:picChg chg="mod">
          <ac:chgData name="David Corsar (SOC)" userId="3b4d864f-9aa5-446a-9561-81f5b6259fb0" providerId="ADAL" clId="{3AF9A88E-AD49-423A-A429-3A4C62575DF2}" dt="2022-09-25T22:56:26.203" v="4923" actId="1076"/>
          <ac:picMkLst>
            <pc:docMk/>
            <pc:sldMk cId="1840348329" sldId="362"/>
            <ac:picMk id="4" creationId="{DAD79241-564D-421A-A819-D7BA1520CEE8}"/>
          </ac:picMkLst>
        </pc:picChg>
        <pc:cxnChg chg="del">
          <ac:chgData name="David Corsar (SOC)" userId="3b4d864f-9aa5-446a-9561-81f5b6259fb0" providerId="ADAL" clId="{3AF9A88E-AD49-423A-A429-3A4C62575DF2}" dt="2022-09-25T22:56:16.124" v="4908" actId="478"/>
          <ac:cxnSpMkLst>
            <pc:docMk/>
            <pc:sldMk cId="1840348329" sldId="362"/>
            <ac:cxnSpMk id="289" creationId="{00000000-0000-0000-0000-000000000000}"/>
          </ac:cxnSpMkLst>
        </pc:cxnChg>
        <pc:cxnChg chg="del">
          <ac:chgData name="David Corsar (SOC)" userId="3b4d864f-9aa5-446a-9561-81f5b6259fb0" providerId="ADAL" clId="{3AF9A88E-AD49-423A-A429-3A4C62575DF2}" dt="2022-09-25T22:56:24.462" v="4922" actId="478"/>
          <ac:cxnSpMkLst>
            <pc:docMk/>
            <pc:sldMk cId="1840348329" sldId="362"/>
            <ac:cxnSpMk id="294" creationId="{00000000-0000-0000-0000-000000000000}"/>
          </ac:cxnSpMkLst>
        </pc:cxnChg>
        <pc:cxnChg chg="del">
          <ac:chgData name="David Corsar (SOC)" userId="3b4d864f-9aa5-446a-9561-81f5b6259fb0" providerId="ADAL" clId="{3AF9A88E-AD49-423A-A429-3A4C62575DF2}" dt="2022-09-25T22:56:46.310" v="4925" actId="478"/>
          <ac:cxnSpMkLst>
            <pc:docMk/>
            <pc:sldMk cId="1840348329" sldId="362"/>
            <ac:cxnSpMk id="295" creationId="{00000000-0000-0000-0000-000000000000}"/>
          </ac:cxnSpMkLst>
        </pc:cxnChg>
      </pc:sldChg>
      <pc:sldChg chg="modSp new mod ord modAnim">
        <pc:chgData name="David Corsar (SOC)" userId="3b4d864f-9aa5-446a-9561-81f5b6259fb0" providerId="ADAL" clId="{3AF9A88E-AD49-423A-A429-3A4C62575DF2}" dt="2022-09-26T21:19:55.316" v="5071"/>
        <pc:sldMkLst>
          <pc:docMk/>
          <pc:sldMk cId="1890016936" sldId="363"/>
        </pc:sldMkLst>
        <pc:spChg chg="mod">
          <ac:chgData name="David Corsar (SOC)" userId="3b4d864f-9aa5-446a-9561-81f5b6259fb0" providerId="ADAL" clId="{3AF9A88E-AD49-423A-A429-3A4C62575DF2}" dt="2022-09-25T22:38:40.859" v="3207" actId="20577"/>
          <ac:spMkLst>
            <pc:docMk/>
            <pc:sldMk cId="1890016936" sldId="363"/>
            <ac:spMk id="2" creationId="{547F4F52-4CC2-3A59-57CD-B961B5C4745C}"/>
          </ac:spMkLst>
        </pc:spChg>
        <pc:spChg chg="mod">
          <ac:chgData name="David Corsar (SOC)" userId="3b4d864f-9aa5-446a-9561-81f5b6259fb0" providerId="ADAL" clId="{3AF9A88E-AD49-423A-A429-3A4C62575DF2}" dt="2022-09-25T22:38:27.946" v="3198" actId="20577"/>
          <ac:spMkLst>
            <pc:docMk/>
            <pc:sldMk cId="1890016936" sldId="363"/>
            <ac:spMk id="3" creationId="{5D388419-F147-7B74-6E62-9C86FEE739CE}"/>
          </ac:spMkLst>
        </pc:spChg>
      </pc:sldChg>
      <pc:sldChg chg="delSp modSp add mod ord">
        <pc:chgData name="David Corsar (SOC)" userId="3b4d864f-9aa5-446a-9561-81f5b6259fb0" providerId="ADAL" clId="{3AF9A88E-AD49-423A-A429-3A4C62575DF2}" dt="2022-09-25T22:57:28.423" v="5007" actId="478"/>
        <pc:sldMkLst>
          <pc:docMk/>
          <pc:sldMk cId="2831132852" sldId="364"/>
        </pc:sldMkLst>
        <pc:spChg chg="mod">
          <ac:chgData name="David Corsar (SOC)" userId="3b4d864f-9aa5-446a-9561-81f5b6259fb0" providerId="ADAL" clId="{3AF9A88E-AD49-423A-A429-3A4C62575DF2}" dt="2022-09-25T22:57:15.050" v="5001" actId="20577"/>
          <ac:spMkLst>
            <pc:docMk/>
            <pc:sldMk cId="2831132852" sldId="364"/>
            <ac:spMk id="287" creationId="{00000000-0000-0000-0000-000000000000}"/>
          </ac:spMkLst>
        </pc:spChg>
        <pc:cxnChg chg="del">
          <ac:chgData name="David Corsar (SOC)" userId="3b4d864f-9aa5-446a-9561-81f5b6259fb0" providerId="ADAL" clId="{3AF9A88E-AD49-423A-A429-3A4C62575DF2}" dt="2022-09-25T22:57:28.423" v="5007" actId="478"/>
          <ac:cxnSpMkLst>
            <pc:docMk/>
            <pc:sldMk cId="2831132852" sldId="364"/>
            <ac:cxnSpMk id="289" creationId="{00000000-0000-0000-0000-000000000000}"/>
          </ac:cxnSpMkLst>
        </pc:cxnChg>
        <pc:cxnChg chg="del">
          <ac:chgData name="David Corsar (SOC)" userId="3b4d864f-9aa5-446a-9561-81f5b6259fb0" providerId="ADAL" clId="{3AF9A88E-AD49-423A-A429-3A4C62575DF2}" dt="2022-09-25T22:57:26.674" v="5006" actId="478"/>
          <ac:cxnSpMkLst>
            <pc:docMk/>
            <pc:sldMk cId="2831132852" sldId="364"/>
            <ac:cxnSpMk id="290" creationId="{00000000-0000-0000-0000-000000000000}"/>
          </ac:cxnSpMkLst>
        </pc:cxnChg>
        <pc:cxnChg chg="del">
          <ac:chgData name="David Corsar (SOC)" userId="3b4d864f-9aa5-446a-9561-81f5b6259fb0" providerId="ADAL" clId="{3AF9A88E-AD49-423A-A429-3A4C62575DF2}" dt="2022-09-25T22:57:24.913" v="5005" actId="478"/>
          <ac:cxnSpMkLst>
            <pc:docMk/>
            <pc:sldMk cId="2831132852" sldId="364"/>
            <ac:cxnSpMk id="291" creationId="{00000000-0000-0000-0000-000000000000}"/>
          </ac:cxnSpMkLst>
        </pc:cxnChg>
        <pc:cxnChg chg="del">
          <ac:chgData name="David Corsar (SOC)" userId="3b4d864f-9aa5-446a-9561-81f5b6259fb0" providerId="ADAL" clId="{3AF9A88E-AD49-423A-A429-3A4C62575DF2}" dt="2022-09-25T22:57:23.151" v="5004" actId="478"/>
          <ac:cxnSpMkLst>
            <pc:docMk/>
            <pc:sldMk cId="2831132852" sldId="364"/>
            <ac:cxnSpMk id="292" creationId="{00000000-0000-0000-0000-000000000000}"/>
          </ac:cxnSpMkLst>
        </pc:cxnChg>
        <pc:cxnChg chg="del mod">
          <ac:chgData name="David Corsar (SOC)" userId="3b4d864f-9aa5-446a-9561-81f5b6259fb0" providerId="ADAL" clId="{3AF9A88E-AD49-423A-A429-3A4C62575DF2}" dt="2022-09-25T22:57:20.934" v="5003" actId="478"/>
          <ac:cxnSpMkLst>
            <pc:docMk/>
            <pc:sldMk cId="2831132852" sldId="364"/>
            <ac:cxnSpMk id="293" creationId="{00000000-0000-0000-0000-000000000000}"/>
          </ac:cxnSpMkLst>
        </pc:cxnChg>
        <pc:cxnChg chg="mod">
          <ac:chgData name="David Corsar (SOC)" userId="3b4d864f-9aa5-446a-9561-81f5b6259fb0" providerId="ADAL" clId="{3AF9A88E-AD49-423A-A429-3A4C62575DF2}" dt="2022-09-25T22:57:18.718" v="5002" actId="14100"/>
          <ac:cxnSpMkLst>
            <pc:docMk/>
            <pc:sldMk cId="2831132852" sldId="364"/>
            <ac:cxnSpMk id="295" creationId="{00000000-0000-0000-0000-000000000000}"/>
          </ac:cxnSpMkLst>
        </pc:cxnChg>
      </pc:sldChg>
      <pc:sldChg chg="modSp add mod ord">
        <pc:chgData name="David Corsar (SOC)" userId="3b4d864f-9aa5-446a-9561-81f5b6259fb0" providerId="ADAL" clId="{3AF9A88E-AD49-423A-A429-3A4C62575DF2}" dt="2022-09-27T12:04:33.627" v="5856"/>
        <pc:sldMkLst>
          <pc:docMk/>
          <pc:sldMk cId="1610414864" sldId="365"/>
        </pc:sldMkLst>
        <pc:spChg chg="mod">
          <ac:chgData name="David Corsar (SOC)" userId="3b4d864f-9aa5-446a-9561-81f5b6259fb0" providerId="ADAL" clId="{3AF9A88E-AD49-423A-A429-3A4C62575DF2}" dt="2022-09-25T22:38:48.135" v="3209" actId="20577"/>
          <ac:spMkLst>
            <pc:docMk/>
            <pc:sldMk cId="1610414864" sldId="365"/>
            <ac:spMk id="2" creationId="{547F4F52-4CC2-3A59-57CD-B961B5C4745C}"/>
          </ac:spMkLst>
        </pc:spChg>
        <pc:spChg chg="mod">
          <ac:chgData name="David Corsar (SOC)" userId="3b4d864f-9aa5-446a-9561-81f5b6259fb0" providerId="ADAL" clId="{3AF9A88E-AD49-423A-A429-3A4C62575DF2}" dt="2022-09-26T21:20:04.963" v="5076" actId="20577"/>
          <ac:spMkLst>
            <pc:docMk/>
            <pc:sldMk cId="1610414864" sldId="365"/>
            <ac:spMk id="3" creationId="{5D388419-F147-7B74-6E62-9C86FEE739CE}"/>
          </ac:spMkLst>
        </pc:spChg>
      </pc:sldChg>
      <pc:sldChg chg="modSp new mod modNotesTx">
        <pc:chgData name="David Corsar (SOC)" userId="3b4d864f-9aa5-446a-9561-81f5b6259fb0" providerId="ADAL" clId="{3AF9A88E-AD49-423A-A429-3A4C62575DF2}" dt="2022-09-26T21:20:47.916" v="5077" actId="114"/>
        <pc:sldMkLst>
          <pc:docMk/>
          <pc:sldMk cId="3527590904" sldId="366"/>
        </pc:sldMkLst>
        <pc:spChg chg="mod">
          <ac:chgData name="David Corsar (SOC)" userId="3b4d864f-9aa5-446a-9561-81f5b6259fb0" providerId="ADAL" clId="{3AF9A88E-AD49-423A-A429-3A4C62575DF2}" dt="2022-09-25T22:41:31.105" v="3354" actId="20577"/>
          <ac:spMkLst>
            <pc:docMk/>
            <pc:sldMk cId="3527590904" sldId="366"/>
            <ac:spMk id="2" creationId="{4BDB8257-8FC4-5BCF-8CCD-DE1D1690B997}"/>
          </ac:spMkLst>
        </pc:spChg>
        <pc:spChg chg="mod">
          <ac:chgData name="David Corsar (SOC)" userId="3b4d864f-9aa5-446a-9561-81f5b6259fb0" providerId="ADAL" clId="{3AF9A88E-AD49-423A-A429-3A4C62575DF2}" dt="2022-09-26T21:20:47.916" v="5077" actId="114"/>
          <ac:spMkLst>
            <pc:docMk/>
            <pc:sldMk cId="3527590904" sldId="366"/>
            <ac:spMk id="3" creationId="{2875695B-C46C-1348-7B32-73C36A5F8FE5}"/>
          </ac:spMkLst>
        </pc:spChg>
      </pc:sldChg>
      <pc:sldChg chg="addSp delSp modSp new mod modClrScheme chgLayout">
        <pc:chgData name="David Corsar (SOC)" userId="3b4d864f-9aa5-446a-9561-81f5b6259fb0" providerId="ADAL" clId="{3AF9A88E-AD49-423A-A429-3A4C62575DF2}" dt="2022-09-25T22:55:56.042" v="4893" actId="20577"/>
        <pc:sldMkLst>
          <pc:docMk/>
          <pc:sldMk cId="1482133948" sldId="367"/>
        </pc:sldMkLst>
        <pc:spChg chg="del mod ord">
          <ac:chgData name="David Corsar (SOC)" userId="3b4d864f-9aa5-446a-9561-81f5b6259fb0" providerId="ADAL" clId="{3AF9A88E-AD49-423A-A429-3A4C62575DF2}" dt="2022-09-25T22:55:42.795" v="4857" actId="700"/>
          <ac:spMkLst>
            <pc:docMk/>
            <pc:sldMk cId="1482133948" sldId="367"/>
            <ac:spMk id="2" creationId="{614A3EEB-0AA5-B03D-D195-8D6D5751ECB3}"/>
          </ac:spMkLst>
        </pc:spChg>
        <pc:spChg chg="del mod ord">
          <ac:chgData name="David Corsar (SOC)" userId="3b4d864f-9aa5-446a-9561-81f5b6259fb0" providerId="ADAL" clId="{3AF9A88E-AD49-423A-A429-3A4C62575DF2}" dt="2022-09-25T22:55:42.795" v="4857" actId="700"/>
          <ac:spMkLst>
            <pc:docMk/>
            <pc:sldMk cId="1482133948" sldId="367"/>
            <ac:spMk id="3" creationId="{6B67B2E7-0303-C032-E360-6FD2BED8A632}"/>
          </ac:spMkLst>
        </pc:spChg>
        <pc:spChg chg="add mod ord">
          <ac:chgData name="David Corsar (SOC)" userId="3b4d864f-9aa5-446a-9561-81f5b6259fb0" providerId="ADAL" clId="{3AF9A88E-AD49-423A-A429-3A4C62575DF2}" dt="2022-09-25T22:55:56.042" v="4893" actId="20577"/>
          <ac:spMkLst>
            <pc:docMk/>
            <pc:sldMk cId="1482133948" sldId="367"/>
            <ac:spMk id="4" creationId="{F5CA836B-313C-01A7-7CF1-64493BED51CE}"/>
          </ac:spMkLst>
        </pc:spChg>
        <pc:spChg chg="add mod ord">
          <ac:chgData name="David Corsar (SOC)" userId="3b4d864f-9aa5-446a-9561-81f5b6259fb0" providerId="ADAL" clId="{3AF9A88E-AD49-423A-A429-3A4C62575DF2}" dt="2022-09-25T22:55:42.795" v="4857" actId="700"/>
          <ac:spMkLst>
            <pc:docMk/>
            <pc:sldMk cId="1482133948" sldId="367"/>
            <ac:spMk id="5" creationId="{DAFA396D-A67E-075A-0EFB-AB646AF8B447}"/>
          </ac:spMkLst>
        </pc:spChg>
      </pc:sldChg>
      <pc:sldChg chg="addSp modSp new mod">
        <pc:chgData name="David Corsar (SOC)" userId="3b4d864f-9aa5-446a-9561-81f5b6259fb0" providerId="ADAL" clId="{3AF9A88E-AD49-423A-A429-3A4C62575DF2}" dt="2022-09-27T12:01:41.126" v="5287" actId="962"/>
        <pc:sldMkLst>
          <pc:docMk/>
          <pc:sldMk cId="551885952" sldId="368"/>
        </pc:sldMkLst>
        <pc:picChg chg="add mod">
          <ac:chgData name="David Corsar (SOC)" userId="3b4d864f-9aa5-446a-9561-81f5b6259fb0" providerId="ADAL" clId="{3AF9A88E-AD49-423A-A429-3A4C62575DF2}" dt="2022-09-27T12:01:41.126" v="5287" actId="962"/>
          <ac:picMkLst>
            <pc:docMk/>
            <pc:sldMk cId="551885952" sldId="368"/>
            <ac:picMk id="5" creationId="{F1562B41-FA55-6AE2-DDF0-BA8B959CC477}"/>
          </ac:picMkLst>
        </pc:picChg>
      </pc:sldChg>
      <pc:sldChg chg="addSp modSp new mod">
        <pc:chgData name="David Corsar (SOC)" userId="3b4d864f-9aa5-446a-9561-81f5b6259fb0" providerId="ADAL" clId="{3AF9A88E-AD49-423A-A429-3A4C62575DF2}" dt="2022-09-27T12:03:53.184" v="5760" actId="404"/>
        <pc:sldMkLst>
          <pc:docMk/>
          <pc:sldMk cId="3029121954" sldId="369"/>
        </pc:sldMkLst>
        <pc:spChg chg="mod">
          <ac:chgData name="David Corsar (SOC)" userId="3b4d864f-9aa5-446a-9561-81f5b6259fb0" providerId="ADAL" clId="{3AF9A88E-AD49-423A-A429-3A4C62575DF2}" dt="2022-09-27T12:02:44.643" v="5389" actId="20577"/>
          <ac:spMkLst>
            <pc:docMk/>
            <pc:sldMk cId="3029121954" sldId="369"/>
            <ac:spMk id="2" creationId="{E5C0B0C8-DC49-F0E1-BC3A-6C1365A17554}"/>
          </ac:spMkLst>
        </pc:spChg>
        <pc:spChg chg="mod">
          <ac:chgData name="David Corsar (SOC)" userId="3b4d864f-9aa5-446a-9561-81f5b6259fb0" providerId="ADAL" clId="{3AF9A88E-AD49-423A-A429-3A4C62575DF2}" dt="2022-09-27T12:03:06.329" v="5510" actId="14100"/>
          <ac:spMkLst>
            <pc:docMk/>
            <pc:sldMk cId="3029121954" sldId="369"/>
            <ac:spMk id="3" creationId="{3D390FC1-4537-BDA8-8306-DF0C954AA31A}"/>
          </ac:spMkLst>
        </pc:spChg>
        <pc:spChg chg="add mod">
          <ac:chgData name="David Corsar (SOC)" userId="3b4d864f-9aa5-446a-9561-81f5b6259fb0" providerId="ADAL" clId="{3AF9A88E-AD49-423A-A429-3A4C62575DF2}" dt="2022-09-27T12:03:53.184" v="5760" actId="404"/>
          <ac:spMkLst>
            <pc:docMk/>
            <pc:sldMk cId="3029121954" sldId="369"/>
            <ac:spMk id="4" creationId="{E96D4EA3-5779-EA6D-BEDC-E693BFBEACE9}"/>
          </ac:spMkLst>
        </pc:spChg>
      </pc:sldChg>
      <pc:sldChg chg="modSp new mod">
        <pc:chgData name="David Corsar (SOC)" userId="3b4d864f-9aa5-446a-9561-81f5b6259fb0" providerId="ADAL" clId="{3AF9A88E-AD49-423A-A429-3A4C62575DF2}" dt="2022-09-27T12:04:21.370" v="5854" actId="20577"/>
        <pc:sldMkLst>
          <pc:docMk/>
          <pc:sldMk cId="1656551367" sldId="370"/>
        </pc:sldMkLst>
        <pc:spChg chg="mod">
          <ac:chgData name="David Corsar (SOC)" userId="3b4d864f-9aa5-446a-9561-81f5b6259fb0" providerId="ADAL" clId="{3AF9A88E-AD49-423A-A429-3A4C62575DF2}" dt="2022-09-27T12:04:03.662" v="5774" actId="20577"/>
          <ac:spMkLst>
            <pc:docMk/>
            <pc:sldMk cId="1656551367" sldId="370"/>
            <ac:spMk id="2" creationId="{0E5895DE-F43A-3722-B065-89E92273FFC1}"/>
          </ac:spMkLst>
        </pc:spChg>
        <pc:spChg chg="mod">
          <ac:chgData name="David Corsar (SOC)" userId="3b4d864f-9aa5-446a-9561-81f5b6259fb0" providerId="ADAL" clId="{3AF9A88E-AD49-423A-A429-3A4C62575DF2}" dt="2022-09-27T12:04:21.370" v="5854" actId="20577"/>
          <ac:spMkLst>
            <pc:docMk/>
            <pc:sldMk cId="1656551367" sldId="370"/>
            <ac:spMk id="3" creationId="{1B66A760-33CB-48FB-60E2-5E0D528F00E2}"/>
          </ac:spMkLst>
        </pc:spChg>
      </pc:sldChg>
      <pc:sldMasterChg chg="delSldLayout">
        <pc:chgData name="David Corsar (SOC)" userId="3b4d864f-9aa5-446a-9561-81f5b6259fb0" providerId="ADAL" clId="{3AF9A88E-AD49-423A-A429-3A4C62575DF2}" dt="2022-09-23T14:41:50.216" v="2696" actId="47"/>
        <pc:sldMasterMkLst>
          <pc:docMk/>
          <pc:sldMasterMk cId="13645026" sldId="2147484080"/>
        </pc:sldMasterMkLst>
        <pc:sldLayoutChg chg="del">
          <pc:chgData name="David Corsar (SOC)" userId="3b4d864f-9aa5-446a-9561-81f5b6259fb0" providerId="ADAL" clId="{3AF9A88E-AD49-423A-A429-3A4C62575DF2}" dt="2022-09-23T14:41:50.216" v="2696" actId="47"/>
          <pc:sldLayoutMkLst>
            <pc:docMk/>
            <pc:sldMasterMk cId="13645026" sldId="2147484080"/>
            <pc:sldLayoutMk cId="3486490084" sldId="2147484129"/>
          </pc:sldLayoutMkLst>
        </pc:sldLayoutChg>
      </pc:sldMasterChg>
    </pc:docChg>
  </pc:docChgLst>
  <pc:docChgLst>
    <pc:chgData name="David Corsar (SOC)" userId="3b4d864f-9aa5-446a-9561-81f5b6259fb0" providerId="ADAL" clId="{D6DC2C47-8BB9-44B1-8A45-B32AD70E5D9A}"/>
    <pc:docChg chg="custSel addSld delSld modSld modMainMaster modSection">
      <pc:chgData name="David Corsar (SOC)" userId="3b4d864f-9aa5-446a-9561-81f5b6259fb0" providerId="ADAL" clId="{D6DC2C47-8BB9-44B1-8A45-B32AD70E5D9A}" dt="2023-09-19T13:39:37.155" v="196" actId="167"/>
      <pc:docMkLst>
        <pc:docMk/>
      </pc:docMkLst>
      <pc:sldChg chg="modSp add mod">
        <pc:chgData name="David Corsar (SOC)" userId="3b4d864f-9aa5-446a-9561-81f5b6259fb0" providerId="ADAL" clId="{D6DC2C47-8BB9-44B1-8A45-B32AD70E5D9A}" dt="2023-09-17T20:55:12.505" v="4" actId="14100"/>
        <pc:sldMkLst>
          <pc:docMk/>
          <pc:sldMk cId="3479825547" sldId="266"/>
        </pc:sldMkLst>
        <pc:spChg chg="mod">
          <ac:chgData name="David Corsar (SOC)" userId="3b4d864f-9aa5-446a-9561-81f5b6259fb0" providerId="ADAL" clId="{D6DC2C47-8BB9-44B1-8A45-B32AD70E5D9A}" dt="2023-09-17T20:55:12.505" v="4" actId="14100"/>
          <ac:spMkLst>
            <pc:docMk/>
            <pc:sldMk cId="3479825547" sldId="266"/>
            <ac:spMk id="4" creationId="{D591882B-88A2-420B-B097-6D001630FFB2}"/>
          </ac:spMkLst>
        </pc:spChg>
      </pc:sldChg>
      <pc:sldChg chg="addSp delSp modSp mod">
        <pc:chgData name="David Corsar (SOC)" userId="3b4d864f-9aa5-446a-9561-81f5b6259fb0" providerId="ADAL" clId="{D6DC2C47-8BB9-44B1-8A45-B32AD70E5D9A}" dt="2023-09-19T13:37:48.853" v="188" actId="1076"/>
        <pc:sldMkLst>
          <pc:docMk/>
          <pc:sldMk cId="2484127275" sldId="326"/>
        </pc:sldMkLst>
        <pc:spChg chg="add del mod">
          <ac:chgData name="David Corsar (SOC)" userId="3b4d864f-9aa5-446a-9561-81f5b6259fb0" providerId="ADAL" clId="{D6DC2C47-8BB9-44B1-8A45-B32AD70E5D9A}" dt="2023-09-19T13:31:39.665" v="20" actId="478"/>
          <ac:spMkLst>
            <pc:docMk/>
            <pc:sldMk cId="2484127275" sldId="326"/>
            <ac:spMk id="4" creationId="{E514C4A3-C63F-38F2-F8E1-42919F0C99C1}"/>
          </ac:spMkLst>
        </pc:spChg>
        <pc:spChg chg="mod">
          <ac:chgData name="David Corsar (SOC)" userId="3b4d864f-9aa5-446a-9561-81f5b6259fb0" providerId="ADAL" clId="{D6DC2C47-8BB9-44B1-8A45-B32AD70E5D9A}" dt="2023-09-19T13:36:27.726" v="176" actId="20577"/>
          <ac:spMkLst>
            <pc:docMk/>
            <pc:sldMk cId="2484127275" sldId="326"/>
            <ac:spMk id="6" creationId="{B2510C4A-D14A-4003-AE0F-4407A884B4F6}"/>
          </ac:spMkLst>
        </pc:spChg>
        <pc:spChg chg="mod">
          <ac:chgData name="David Corsar (SOC)" userId="3b4d864f-9aa5-446a-9561-81f5b6259fb0" providerId="ADAL" clId="{D6DC2C47-8BB9-44B1-8A45-B32AD70E5D9A}" dt="2023-09-19T13:37:48.853" v="188" actId="1076"/>
          <ac:spMkLst>
            <pc:docMk/>
            <pc:sldMk cId="2484127275" sldId="326"/>
            <ac:spMk id="19" creationId="{BC59A3B0-12AF-41DC-A6F8-C034A95FDB9B}"/>
          </ac:spMkLst>
        </pc:spChg>
        <pc:picChg chg="del">
          <ac:chgData name="David Corsar (SOC)" userId="3b4d864f-9aa5-446a-9561-81f5b6259fb0" providerId="ADAL" clId="{D6DC2C47-8BB9-44B1-8A45-B32AD70E5D9A}" dt="2023-09-19T13:31:11.417" v="13" actId="478"/>
          <ac:picMkLst>
            <pc:docMk/>
            <pc:sldMk cId="2484127275" sldId="326"/>
            <ac:picMk id="5" creationId="{5A9BAF98-AF48-443F-BF11-F87A3A1A746D}"/>
          </ac:picMkLst>
        </pc:picChg>
        <pc:picChg chg="add del mod ord">
          <ac:chgData name="David Corsar (SOC)" userId="3b4d864f-9aa5-446a-9561-81f5b6259fb0" providerId="ADAL" clId="{D6DC2C47-8BB9-44B1-8A45-B32AD70E5D9A}" dt="2023-09-19T13:36:29.663" v="177" actId="478"/>
          <ac:picMkLst>
            <pc:docMk/>
            <pc:sldMk cId="2484127275" sldId="326"/>
            <ac:picMk id="9" creationId="{FFAC9FDD-493F-EAFC-CD11-373553C66AD9}"/>
          </ac:picMkLst>
        </pc:picChg>
        <pc:picChg chg="add mod ord">
          <ac:chgData name="David Corsar (SOC)" userId="3b4d864f-9aa5-446a-9561-81f5b6259fb0" providerId="ADAL" clId="{D6DC2C47-8BB9-44B1-8A45-B32AD70E5D9A}" dt="2023-09-19T13:37:42.348" v="185" actId="1076"/>
          <ac:picMkLst>
            <pc:docMk/>
            <pc:sldMk cId="2484127275" sldId="326"/>
            <ac:picMk id="17" creationId="{E02BFF32-D0A9-8241-B631-8FA6ED199BEB}"/>
          </ac:picMkLst>
        </pc:picChg>
        <pc:cxnChg chg="del">
          <ac:chgData name="David Corsar (SOC)" userId="3b4d864f-9aa5-446a-9561-81f5b6259fb0" providerId="ADAL" clId="{D6DC2C47-8BB9-44B1-8A45-B32AD70E5D9A}" dt="2023-09-19T13:31:44.647" v="22" actId="478"/>
          <ac:cxnSpMkLst>
            <pc:docMk/>
            <pc:sldMk cId="2484127275" sldId="326"/>
            <ac:cxnSpMk id="7" creationId="{4E155DEF-4FCA-42B3-A9BA-6405D5EDFA0E}"/>
          </ac:cxnSpMkLst>
        </pc:cxnChg>
        <pc:cxnChg chg="add del mod">
          <ac:chgData name="David Corsar (SOC)" userId="3b4d864f-9aa5-446a-9561-81f5b6259fb0" providerId="ADAL" clId="{D6DC2C47-8BB9-44B1-8A45-B32AD70E5D9A}" dt="2023-09-19T13:31:12.640" v="15"/>
          <ac:cxnSpMkLst>
            <pc:docMk/>
            <pc:sldMk cId="2484127275" sldId="326"/>
            <ac:cxnSpMk id="8" creationId="{58FD1020-77C9-C845-8C23-0E853785AAB2}"/>
          </ac:cxnSpMkLst>
        </pc:cxnChg>
        <pc:cxnChg chg="mod">
          <ac:chgData name="David Corsar (SOC)" userId="3b4d864f-9aa5-446a-9561-81f5b6259fb0" providerId="ADAL" clId="{D6DC2C47-8BB9-44B1-8A45-B32AD70E5D9A}" dt="2023-09-19T13:37:43.862" v="186" actId="14100"/>
          <ac:cxnSpMkLst>
            <pc:docMk/>
            <pc:sldMk cId="2484127275" sldId="326"/>
            <ac:cxnSpMk id="10" creationId="{1CFEB96F-4377-424F-A89D-CF6FA902B9C1}"/>
          </ac:cxnSpMkLst>
        </pc:cxnChg>
        <pc:cxnChg chg="mod">
          <ac:chgData name="David Corsar (SOC)" userId="3b4d864f-9aa5-446a-9561-81f5b6259fb0" providerId="ADAL" clId="{D6DC2C47-8BB9-44B1-8A45-B32AD70E5D9A}" dt="2023-09-19T13:37:46.417" v="187" actId="14100"/>
          <ac:cxnSpMkLst>
            <pc:docMk/>
            <pc:sldMk cId="2484127275" sldId="326"/>
            <ac:cxnSpMk id="13" creationId="{702995AE-6F4F-443D-AA5D-BCFF5D3BCA2A}"/>
          </ac:cxnSpMkLst>
        </pc:cxnChg>
      </pc:sldChg>
      <pc:sldChg chg="delSp modSp mod">
        <pc:chgData name="David Corsar (SOC)" userId="3b4d864f-9aa5-446a-9561-81f5b6259fb0" providerId="ADAL" clId="{D6DC2C47-8BB9-44B1-8A45-B32AD70E5D9A}" dt="2023-09-17T20:55:20.898" v="7" actId="478"/>
        <pc:sldMkLst>
          <pc:docMk/>
          <pc:sldMk cId="2063244038" sldId="327"/>
        </pc:sldMkLst>
        <pc:spChg chg="del mod">
          <ac:chgData name="David Corsar (SOC)" userId="3b4d864f-9aa5-446a-9561-81f5b6259fb0" providerId="ADAL" clId="{D6DC2C47-8BB9-44B1-8A45-B32AD70E5D9A}" dt="2023-09-17T20:55:20.898" v="7" actId="478"/>
          <ac:spMkLst>
            <pc:docMk/>
            <pc:sldMk cId="2063244038" sldId="327"/>
            <ac:spMk id="4" creationId="{1AF1D42C-2E63-FA52-F09C-0DB39BB64CAE}"/>
          </ac:spMkLst>
        </pc:spChg>
      </pc:sldChg>
      <pc:sldChg chg="addSp delSp modSp mod">
        <pc:chgData name="David Corsar (SOC)" userId="3b4d864f-9aa5-446a-9561-81f5b6259fb0" providerId="ADAL" clId="{D6DC2C47-8BB9-44B1-8A45-B32AD70E5D9A}" dt="2023-09-19T13:33:48.111" v="38" actId="14100"/>
        <pc:sldMkLst>
          <pc:docMk/>
          <pc:sldMk cId="3802514557" sldId="330"/>
        </pc:sldMkLst>
        <pc:spChg chg="add del mod">
          <ac:chgData name="David Corsar (SOC)" userId="3b4d864f-9aa5-446a-9561-81f5b6259fb0" providerId="ADAL" clId="{D6DC2C47-8BB9-44B1-8A45-B32AD70E5D9A}" dt="2023-09-19T13:33:30.960" v="34" actId="478"/>
          <ac:spMkLst>
            <pc:docMk/>
            <pc:sldMk cId="3802514557" sldId="330"/>
            <ac:spMk id="4" creationId="{E628A1E6-6717-CB9E-097C-94738EA35BD2}"/>
          </ac:spMkLst>
        </pc:spChg>
        <pc:picChg chg="del">
          <ac:chgData name="David Corsar (SOC)" userId="3b4d864f-9aa5-446a-9561-81f5b6259fb0" providerId="ADAL" clId="{D6DC2C47-8BB9-44B1-8A45-B32AD70E5D9A}" dt="2023-09-19T13:33:28.732" v="33" actId="478"/>
          <ac:picMkLst>
            <pc:docMk/>
            <pc:sldMk cId="3802514557" sldId="330"/>
            <ac:picMk id="5" creationId="{C5DE4B63-012A-49E8-A831-06F2A7D05BBD}"/>
          </ac:picMkLst>
        </pc:picChg>
        <pc:picChg chg="add mod">
          <ac:chgData name="David Corsar (SOC)" userId="3b4d864f-9aa5-446a-9561-81f5b6259fb0" providerId="ADAL" clId="{D6DC2C47-8BB9-44B1-8A45-B32AD70E5D9A}" dt="2023-09-19T13:33:48.111" v="38" actId="14100"/>
          <ac:picMkLst>
            <pc:docMk/>
            <pc:sldMk cId="3802514557" sldId="330"/>
            <ac:picMk id="7" creationId="{6711B039-8BA9-1E50-EA8D-5F527487D08B}"/>
          </ac:picMkLst>
        </pc:picChg>
      </pc:sldChg>
      <pc:sldChg chg="addSp delSp modSp mod">
        <pc:chgData name="David Corsar (SOC)" userId="3b4d864f-9aa5-446a-9561-81f5b6259fb0" providerId="ADAL" clId="{D6DC2C47-8BB9-44B1-8A45-B32AD70E5D9A}" dt="2023-09-19T13:36:04.697" v="164" actId="1076"/>
        <pc:sldMkLst>
          <pc:docMk/>
          <pc:sldMk cId="386697434" sldId="342"/>
        </pc:sldMkLst>
        <pc:spChg chg="mod">
          <ac:chgData name="David Corsar (SOC)" userId="3b4d864f-9aa5-446a-9561-81f5b6259fb0" providerId="ADAL" clId="{D6DC2C47-8BB9-44B1-8A45-B32AD70E5D9A}" dt="2023-09-19T13:35:32.996" v="160" actId="20577"/>
          <ac:spMkLst>
            <pc:docMk/>
            <pc:sldMk cId="386697434" sldId="342"/>
            <ac:spMk id="8" creationId="{188ABF92-8D5A-452B-991F-873974AED90A}"/>
          </ac:spMkLst>
        </pc:spChg>
        <pc:picChg chg="add mod">
          <ac:chgData name="David Corsar (SOC)" userId="3b4d864f-9aa5-446a-9561-81f5b6259fb0" providerId="ADAL" clId="{D6DC2C47-8BB9-44B1-8A45-B32AD70E5D9A}" dt="2023-09-19T13:36:04.697" v="164" actId="1076"/>
          <ac:picMkLst>
            <pc:docMk/>
            <pc:sldMk cId="386697434" sldId="342"/>
            <ac:picMk id="3" creationId="{43824FF0-1BEF-7819-E210-AA16771BFD60}"/>
          </ac:picMkLst>
        </pc:picChg>
        <pc:picChg chg="del mod">
          <ac:chgData name="David Corsar (SOC)" userId="3b4d864f-9aa5-446a-9561-81f5b6259fb0" providerId="ADAL" clId="{D6DC2C47-8BB9-44B1-8A45-B32AD70E5D9A}" dt="2023-09-19T13:34:37.241" v="105" actId="478"/>
          <ac:picMkLst>
            <pc:docMk/>
            <pc:sldMk cId="386697434" sldId="342"/>
            <ac:picMk id="10" creationId="{34D3D951-1199-4E18-94AC-2F6B975B3190}"/>
          </ac:picMkLst>
        </pc:picChg>
        <pc:cxnChg chg="del">
          <ac:chgData name="David Corsar (SOC)" userId="3b4d864f-9aa5-446a-9561-81f5b6259fb0" providerId="ADAL" clId="{D6DC2C47-8BB9-44B1-8A45-B32AD70E5D9A}" dt="2023-09-19T13:34:35.822" v="102" actId="478"/>
          <ac:cxnSpMkLst>
            <pc:docMk/>
            <pc:sldMk cId="386697434" sldId="342"/>
            <ac:cxnSpMk id="11" creationId="{CEA9C288-315A-4D3C-99E9-3F9DFA7C3D72}"/>
          </ac:cxnSpMkLst>
        </pc:cxnChg>
      </pc:sldChg>
      <pc:sldChg chg="addSp delSp modSp mod">
        <pc:chgData name="David Corsar (SOC)" userId="3b4d864f-9aa5-446a-9561-81f5b6259fb0" providerId="ADAL" clId="{D6DC2C47-8BB9-44B1-8A45-B32AD70E5D9A}" dt="2023-09-19T13:39:37.155" v="196" actId="167"/>
        <pc:sldMkLst>
          <pc:docMk/>
          <pc:sldMk cId="3926198430" sldId="358"/>
        </pc:sldMkLst>
        <pc:picChg chg="del">
          <ac:chgData name="David Corsar (SOC)" userId="3b4d864f-9aa5-446a-9561-81f5b6259fb0" providerId="ADAL" clId="{D6DC2C47-8BB9-44B1-8A45-B32AD70E5D9A}" dt="2023-09-19T13:39:14.706" v="189" actId="478"/>
          <ac:picMkLst>
            <pc:docMk/>
            <pc:sldMk cId="3926198430" sldId="358"/>
            <ac:picMk id="5" creationId="{200B4EAD-2BDA-4ABB-8DD6-9228F3FE08F3}"/>
          </ac:picMkLst>
        </pc:picChg>
        <pc:picChg chg="add mod ord">
          <ac:chgData name="David Corsar (SOC)" userId="3b4d864f-9aa5-446a-9561-81f5b6259fb0" providerId="ADAL" clId="{D6DC2C47-8BB9-44B1-8A45-B32AD70E5D9A}" dt="2023-09-19T13:39:37.155" v="196" actId="167"/>
          <ac:picMkLst>
            <pc:docMk/>
            <pc:sldMk cId="3926198430" sldId="358"/>
            <ac:picMk id="7" creationId="{6C42233E-85AE-A63A-1F38-0E3AC0401215}"/>
          </ac:picMkLst>
        </pc:picChg>
        <pc:cxnChg chg="mod">
          <ac:chgData name="David Corsar (SOC)" userId="3b4d864f-9aa5-446a-9561-81f5b6259fb0" providerId="ADAL" clId="{D6DC2C47-8BB9-44B1-8A45-B32AD70E5D9A}" dt="2023-09-19T13:39:34.659" v="195" actId="14100"/>
          <ac:cxnSpMkLst>
            <pc:docMk/>
            <pc:sldMk cId="3926198430" sldId="358"/>
            <ac:cxnSpMk id="6" creationId="{4BB3DF92-D34F-48C2-9876-B42B80146966}"/>
          </ac:cxnSpMkLst>
        </pc:cxnChg>
        <pc:cxnChg chg="mod">
          <ac:chgData name="David Corsar (SOC)" userId="3b4d864f-9aa5-446a-9561-81f5b6259fb0" providerId="ADAL" clId="{D6DC2C47-8BB9-44B1-8A45-B32AD70E5D9A}" dt="2023-09-19T13:39:32.357" v="194" actId="14100"/>
          <ac:cxnSpMkLst>
            <pc:docMk/>
            <pc:sldMk cId="3926198430" sldId="358"/>
            <ac:cxnSpMk id="9" creationId="{193737F5-A481-40ED-A900-E72E17FE6A6D}"/>
          </ac:cxnSpMkLst>
        </pc:cxnChg>
      </pc:sldChg>
      <pc:sldChg chg="modSp del mod">
        <pc:chgData name="David Corsar (SOC)" userId="3b4d864f-9aa5-446a-9561-81f5b6259fb0" providerId="ADAL" clId="{D6DC2C47-8BB9-44B1-8A45-B32AD70E5D9A}" dt="2023-09-17T20:55:14.007" v="5" actId="47"/>
        <pc:sldMkLst>
          <pc:docMk/>
          <pc:sldMk cId="251317618" sldId="359"/>
        </pc:sldMkLst>
        <pc:spChg chg="mod">
          <ac:chgData name="David Corsar (SOC)" userId="3b4d864f-9aa5-446a-9561-81f5b6259fb0" providerId="ADAL" clId="{D6DC2C47-8BB9-44B1-8A45-B32AD70E5D9A}" dt="2023-09-17T20:54:46.683" v="0" actId="6549"/>
          <ac:spMkLst>
            <pc:docMk/>
            <pc:sldMk cId="251317618" sldId="359"/>
            <ac:spMk id="3" creationId="{ED11A91E-999F-4434-BD1F-32EDA3D0C160}"/>
          </ac:spMkLst>
        </pc:spChg>
      </pc:sldChg>
      <pc:sldChg chg="modSp mod">
        <pc:chgData name="David Corsar (SOC)" userId="3b4d864f-9aa5-446a-9561-81f5b6259fb0" providerId="ADAL" clId="{D6DC2C47-8BB9-44B1-8A45-B32AD70E5D9A}" dt="2023-09-17T20:55:30.392" v="8" actId="313"/>
        <pc:sldMkLst>
          <pc:docMk/>
          <pc:sldMk cId="1548872332" sldId="360"/>
        </pc:sldMkLst>
        <pc:spChg chg="mod">
          <ac:chgData name="David Corsar (SOC)" userId="3b4d864f-9aa5-446a-9561-81f5b6259fb0" providerId="ADAL" clId="{D6DC2C47-8BB9-44B1-8A45-B32AD70E5D9A}" dt="2023-09-17T20:55:30.392" v="8" actId="313"/>
          <ac:spMkLst>
            <pc:docMk/>
            <pc:sldMk cId="1548872332" sldId="360"/>
            <ac:spMk id="3" creationId="{EC5EB3B2-EBA4-BE9C-375D-990D72DEC4C9}"/>
          </ac:spMkLst>
        </pc:spChg>
      </pc:sldChg>
      <pc:sldChg chg="del">
        <pc:chgData name="David Corsar (SOC)" userId="3b4d864f-9aa5-446a-9561-81f5b6259fb0" providerId="ADAL" clId="{D6DC2C47-8BB9-44B1-8A45-B32AD70E5D9A}" dt="2023-09-17T20:54:50.094" v="1" actId="47"/>
        <pc:sldMkLst>
          <pc:docMk/>
          <pc:sldMk cId="551885952" sldId="368"/>
        </pc:sldMkLst>
      </pc:sldChg>
      <pc:sldChg chg="modSp mod">
        <pc:chgData name="David Corsar (SOC)" userId="3b4d864f-9aa5-446a-9561-81f5b6259fb0" providerId="ADAL" clId="{D6DC2C47-8BB9-44B1-8A45-B32AD70E5D9A}" dt="2023-09-17T20:55:51.476" v="10" actId="6549"/>
        <pc:sldMkLst>
          <pc:docMk/>
          <pc:sldMk cId="3029121954" sldId="369"/>
        </pc:sldMkLst>
        <pc:spChg chg="mod">
          <ac:chgData name="David Corsar (SOC)" userId="3b4d864f-9aa5-446a-9561-81f5b6259fb0" providerId="ADAL" clId="{D6DC2C47-8BB9-44B1-8A45-B32AD70E5D9A}" dt="2023-09-17T20:55:49.655" v="9" actId="6549"/>
          <ac:spMkLst>
            <pc:docMk/>
            <pc:sldMk cId="3029121954" sldId="369"/>
            <ac:spMk id="3" creationId="{3D390FC1-4537-BDA8-8306-DF0C954AA31A}"/>
          </ac:spMkLst>
        </pc:spChg>
        <pc:spChg chg="mod">
          <ac:chgData name="David Corsar (SOC)" userId="3b4d864f-9aa5-446a-9561-81f5b6259fb0" providerId="ADAL" clId="{D6DC2C47-8BB9-44B1-8A45-B32AD70E5D9A}" dt="2023-09-17T20:55:51.476" v="10" actId="6549"/>
          <ac:spMkLst>
            <pc:docMk/>
            <pc:sldMk cId="3029121954" sldId="369"/>
            <ac:spMk id="4" creationId="{E96D4EA3-5779-EA6D-BEDC-E693BFBEACE9}"/>
          </ac:spMkLst>
        </pc:spChg>
      </pc:sldChg>
      <pc:sldChg chg="modSp del mod">
        <pc:chgData name="David Corsar (SOC)" userId="3b4d864f-9aa5-446a-9561-81f5b6259fb0" providerId="ADAL" clId="{D6DC2C47-8BB9-44B1-8A45-B32AD70E5D9A}" dt="2023-09-17T20:56:01.301" v="12" actId="47"/>
        <pc:sldMkLst>
          <pc:docMk/>
          <pc:sldMk cId="1656551367" sldId="370"/>
        </pc:sldMkLst>
        <pc:spChg chg="mod">
          <ac:chgData name="David Corsar (SOC)" userId="3b4d864f-9aa5-446a-9561-81f5b6259fb0" providerId="ADAL" clId="{D6DC2C47-8BB9-44B1-8A45-B32AD70E5D9A}" dt="2023-09-17T20:55:59.554" v="11" actId="6549"/>
          <ac:spMkLst>
            <pc:docMk/>
            <pc:sldMk cId="1656551367" sldId="370"/>
            <ac:spMk id="3" creationId="{1B66A760-33CB-48FB-60E2-5E0D528F00E2}"/>
          </ac:spMkLst>
        </pc:spChg>
      </pc:sldChg>
      <pc:sldMasterChg chg="delSp mod">
        <pc:chgData name="David Corsar (SOC)" userId="3b4d864f-9aa5-446a-9561-81f5b6259fb0" providerId="ADAL" clId="{D6DC2C47-8BB9-44B1-8A45-B32AD70E5D9A}" dt="2023-09-19T13:33:59.055" v="39" actId="478"/>
        <pc:sldMasterMkLst>
          <pc:docMk/>
          <pc:sldMasterMk cId="13645026" sldId="2147484080"/>
        </pc:sldMasterMkLst>
        <pc:picChg chg="del">
          <ac:chgData name="David Corsar (SOC)" userId="3b4d864f-9aa5-446a-9561-81f5b6259fb0" providerId="ADAL" clId="{D6DC2C47-8BB9-44B1-8A45-B32AD70E5D9A}" dt="2023-09-19T13:33:59.055" v="39" actId="478"/>
          <ac:picMkLst>
            <pc:docMk/>
            <pc:sldMasterMk cId="13645026" sldId="2147484080"/>
            <ac:picMk id="3" creationId="{17F39D5E-D143-47B6-ACD7-4FC3FEFEE8D0}"/>
          </ac:picMkLst>
        </pc:pic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bg1"/>
                </a:solidFill>
              </a:rPr>
              <a:t>Chart Title</a:t>
            </a:r>
          </a:p>
        </c:rich>
      </c:tx>
      <c:layout>
        <c:manualLayout>
          <c:xMode val="edge"/>
          <c:yMode val="edge"/>
          <c:x val="0.44775362318840578"/>
          <c:y val="2.0202012168133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D739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2-A742-995C-586D293C3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8E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2-A742-995C-586D293C3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9C8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2-A742-995C-586D293C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42759216"/>
        <c:axId val="-2042956128"/>
      </c:barChart>
      <c:catAx>
        <c:axId val="-204275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2956128"/>
        <c:crosses val="autoZero"/>
        <c:auto val="1"/>
        <c:lblAlgn val="ctr"/>
        <c:lblOffset val="100"/>
        <c:noMultiLvlLbl val="0"/>
      </c:catAx>
      <c:valAx>
        <c:axId val="-204295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27592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717573"/>
          </a:xfrm>
          <a:prstGeom prst="rect">
            <a:avLst/>
          </a:prstGeom>
        </p:spPr>
        <p:txBody>
          <a:bodyPr vert="horz" lIns="138138" tIns="69069" rIns="138138" bIns="69069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584217"/>
            <a:ext cx="4278154" cy="717572"/>
          </a:xfrm>
          <a:prstGeom prst="rect">
            <a:avLst/>
          </a:prstGeom>
        </p:spPr>
        <p:txBody>
          <a:bodyPr vert="horz" lIns="138138" tIns="69069" rIns="138138" bIns="69069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5592224" y="0"/>
            <a:ext cx="4278154" cy="717573"/>
          </a:xfrm>
          <a:prstGeom prst="rect">
            <a:avLst/>
          </a:prstGeom>
        </p:spPr>
        <p:txBody>
          <a:bodyPr vert="horz" lIns="138138" tIns="69069" rIns="138138" bIns="69069" rtlCol="0"/>
          <a:lstStyle>
            <a:lvl1pPr algn="r">
              <a:defRPr sz="1800"/>
            </a:lvl1pPr>
          </a:lstStyle>
          <a:p>
            <a:fld id="{8D6FE14B-3ACE-C14B-976F-D4DD09CFBFB4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5592224" y="13584217"/>
            <a:ext cx="4278154" cy="717572"/>
          </a:xfrm>
          <a:prstGeom prst="rect">
            <a:avLst/>
          </a:prstGeom>
        </p:spPr>
        <p:txBody>
          <a:bodyPr vert="horz" lIns="138138" tIns="69069" rIns="138138" bIns="69069" rtlCol="0" anchor="b"/>
          <a:lstStyle>
            <a:lvl1pPr algn="r">
              <a:defRPr sz="1800"/>
            </a:lvl1pPr>
          </a:lstStyle>
          <a:p>
            <a:fld id="{330479B3-42F7-3944-841C-181ACE96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3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717573"/>
          </a:xfrm>
          <a:prstGeom prst="rect">
            <a:avLst/>
          </a:prstGeom>
        </p:spPr>
        <p:txBody>
          <a:bodyPr vert="horz" lIns="138138" tIns="69069" rIns="138138" bIns="69069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717573"/>
          </a:xfrm>
          <a:prstGeom prst="rect">
            <a:avLst/>
          </a:prstGeom>
        </p:spPr>
        <p:txBody>
          <a:bodyPr vert="horz" lIns="138138" tIns="69069" rIns="138138" bIns="69069" rtlCol="0"/>
          <a:lstStyle>
            <a:lvl1pPr algn="r">
              <a:defRPr sz="1800"/>
            </a:lvl1pPr>
          </a:lstStyle>
          <a:p>
            <a:fld id="{ABAFFB5D-C1F5-2842-8CAF-C81518F68F7E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6113" y="1787525"/>
            <a:ext cx="8580437" cy="4827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138" tIns="69069" rIns="138138" bIns="690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6882735"/>
            <a:ext cx="7898130" cy="5631329"/>
          </a:xfrm>
          <a:prstGeom prst="rect">
            <a:avLst/>
          </a:prstGeom>
        </p:spPr>
        <p:txBody>
          <a:bodyPr vert="horz" lIns="138138" tIns="69069" rIns="138138" bIns="6906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584217"/>
            <a:ext cx="4278154" cy="717572"/>
          </a:xfrm>
          <a:prstGeom prst="rect">
            <a:avLst/>
          </a:prstGeom>
        </p:spPr>
        <p:txBody>
          <a:bodyPr vert="horz" lIns="138138" tIns="69069" rIns="138138" bIns="69069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4" y="13584217"/>
            <a:ext cx="4278154" cy="717572"/>
          </a:xfrm>
          <a:prstGeom prst="rect">
            <a:avLst/>
          </a:prstGeom>
        </p:spPr>
        <p:txBody>
          <a:bodyPr vert="horz" lIns="138138" tIns="69069" rIns="138138" bIns="69069" rtlCol="0" anchor="b"/>
          <a:lstStyle>
            <a:lvl1pPr algn="r">
              <a:defRPr sz="1800"/>
            </a:lvl1pPr>
          </a:lstStyle>
          <a:p>
            <a:fld id="{551F6536-074C-7C47-ADA5-29478494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76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018eb070b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018eb070b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018eb070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018eb070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18eb070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18eb070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018eb070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018eb070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018eb070b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018eb070b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https://en.wikipedia.org/wiki/File:Android_logo_2019_(stacked).svg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9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018eb070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018eb070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https://java-design-patterns.com/patterns/domain-model/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6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018eb070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018eb070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80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4b075218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4b075218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4b075218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4b075218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018eb070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018eb070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680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018eb070b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018eb070b_1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9144000" cy="10423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>
                <a:solidFill>
                  <a:srgbClr val="BDA1C7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5" y="3085042"/>
            <a:ext cx="9144000" cy="1571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6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096431"/>
            <a:ext cx="4051300" cy="1054100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087" y="1096431"/>
            <a:ext cx="6356519" cy="462915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8" y="2167465"/>
            <a:ext cx="404966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1086" y="1096432"/>
            <a:ext cx="6172200" cy="46206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6098" y="1096432"/>
            <a:ext cx="3933825" cy="1054100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6" y="216746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5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A954-709B-4314-8002-57BAB6CAA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3BB37-CCBB-4BB5-95BD-8B085D9A2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B5130-CBA5-4F96-8601-68D78265E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D4CDB-6FF0-4FB8-B06C-4EE8A670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48BB3-67EE-43FF-BAD1-779A4FF0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009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C30E722-CDE1-42F6-ADF6-C510F719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17C987-E740-4B1C-AD6D-7F85B008E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10515600" cy="461555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313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A95C-1EB0-481A-93ED-440537B2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E609E-0FB5-43E4-B74F-C38B3B9FA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959AB-DC62-4B29-93CD-938D34D8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818C-843C-4A7C-A214-628480A9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46425-71C6-4F67-9EA3-0BF83FAB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61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7B70-B29C-4C35-8C7B-A9B9A4A1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123B7-CEB0-43BD-8F64-E00980A1F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EA02-C61F-4C09-B2BE-BA0D1DB10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16AAF-8DA1-4F53-BF1E-CF5005C1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D550E-96CE-4102-957B-8F077A3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B7C8C-0F3A-43C6-8BFA-EDAF32D0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148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8344-718B-46DB-85B9-B7C7A9CC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A3968-26AD-43BD-BB0C-1948DFEE0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73B9E-2829-4744-8907-44A889F6A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575E3-7B80-4000-B4AD-3C5C4F313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A2423-8093-44C1-A9AD-A091678D7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90559-78D2-4285-A80E-083FA1CA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FAAB5-AFC0-4EB7-BF2A-F6FDF5B6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3768C3-E5E0-478D-ADEE-E90022E2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85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B32B-A4ED-46A2-A54A-84CD35E7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E6AFC-7040-4D1A-836E-C83BBA8C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D1398-E3A6-42B8-A50A-EDB672AE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5E6AF-88B5-4D39-8319-5263C103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760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73634-11D1-43D9-8E8C-58AD08B0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BFE35-E496-4AB4-AFD3-0E58A723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3FADC-9249-421F-96A4-54A393CD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89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F620-F49A-4934-BD1D-A8A46ECB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1EC8-E5A3-4001-8503-61C5CF6BD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6439-1A49-466D-ACC2-642C9FA3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3E931-F50E-4DC2-A91D-38005EFA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92206-4D9B-42CC-AB60-CD526BAD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B4B7B-A844-4DF0-9C37-D9783BC7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3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BDA1C7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BA5E65B-F4E4-4522-81F2-0E79268B6199}"/>
              </a:ext>
            </a:extLst>
          </p:cNvPr>
          <p:cNvGrpSpPr/>
          <p:nvPr userDrawn="1"/>
        </p:nvGrpSpPr>
        <p:grpSpPr>
          <a:xfrm>
            <a:off x="-147306" y="4341847"/>
            <a:ext cx="2481664" cy="3260353"/>
            <a:chOff x="9734379" y="3002698"/>
            <a:chExt cx="2182561" cy="29792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B66F27-8C9A-47EB-B196-79AC3B8775B1}"/>
                </a:ext>
              </a:extLst>
            </p:cNvPr>
            <p:cNvSpPr txBox="1"/>
            <p:nvPr/>
          </p:nvSpPr>
          <p:spPr>
            <a:xfrm>
              <a:off x="10156167" y="5073021"/>
              <a:ext cx="1484284" cy="2539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rgu.ac.uk/computing</a:t>
              </a:r>
            </a:p>
          </p:txBody>
        </p:sp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BE4A76C-7C10-42D7-8C69-E7B795C2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379" y="3002698"/>
              <a:ext cx="2182561" cy="2979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570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F3A4-B183-4F4C-8F1A-EAE519B2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1A93B-3734-46B7-864C-9C795D4D1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03142-F067-415A-8BCB-7C7F6996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881AE-5559-4FB8-8782-B83E64E4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9370C-8917-49AB-BE0C-88EA40C2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E3929-038E-470E-9569-90498146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01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A855-7B0B-4095-87DA-DC2714C5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D9DE8-A6A5-46B7-B083-695C8049E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73672-E9D3-4F0B-B4C3-D99CBCBC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A60CC-00A6-44B7-AB8C-07C599E9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13F1-7F3F-4EEE-BB14-0D04783D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2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FA561A-3B3A-41A1-9BBB-112A544E4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D8D37-6FE3-4EEB-BE56-6AEB06665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AFDE-BADE-497E-AD9B-F6AFB882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82860-00C7-4760-9EDB-1E34CB27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01311-6D7D-4C11-AE0F-924A6D081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568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1219170" lvl="1" indent="-507987" rtl="0">
              <a:spcBef>
                <a:spcPts val="2133"/>
              </a:spcBef>
              <a:spcAft>
                <a:spcPts val="0"/>
              </a:spcAft>
              <a:buSzPts val="2400"/>
              <a:buChar char="○"/>
              <a:defRPr sz="3200"/>
            </a:lvl2pPr>
            <a:lvl3pPr marL="1828754" lvl="2" indent="-507987" rtl="0">
              <a:spcBef>
                <a:spcPts val="2133"/>
              </a:spcBef>
              <a:spcAft>
                <a:spcPts val="0"/>
              </a:spcAft>
              <a:buSzPts val="2400"/>
              <a:buChar char="■"/>
              <a:defRPr sz="3200"/>
            </a:lvl3pPr>
            <a:lvl4pPr marL="2438339" lvl="3" indent="-507987" rtl="0">
              <a:spcBef>
                <a:spcPts val="2133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 rtl="0">
              <a:spcBef>
                <a:spcPts val="2133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 rtl="0">
              <a:spcBef>
                <a:spcPts val="2133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 rtl="0">
              <a:spcBef>
                <a:spcPts val="2133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 rtl="0">
              <a:spcBef>
                <a:spcPts val="2133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 rtl="0">
              <a:spcBef>
                <a:spcPts val="2133"/>
              </a:spcBef>
              <a:spcAft>
                <a:spcPts val="2133"/>
              </a:spcAft>
              <a:buSzPts val="2400"/>
              <a:buChar char="■"/>
              <a:defRPr sz="3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0638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700" cy="687178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19" name="Freeform 18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0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9D739E"/>
          </a:solidFill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30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7621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85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0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29195" y="390846"/>
            <a:ext cx="1111170" cy="5811838"/>
          </a:xfrm>
          <a:prstGeom prst="rect">
            <a:avLst/>
          </a:prstGeom>
        </p:spPr>
        <p:txBody>
          <a:bodyPr vert="eaVert"/>
          <a:lstStyle>
            <a:lvl1pPr>
              <a:defRPr sz="3400" b="1">
                <a:solidFill>
                  <a:srgbClr val="69216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189" y="403546"/>
            <a:ext cx="9324372" cy="5811838"/>
          </a:xfrm>
          <a:prstGeom prst="rect">
            <a:avLst/>
          </a:prstGeom>
        </p:spPr>
        <p:txBody>
          <a:bodyPr vert="eaVert"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65" y="563036"/>
            <a:ext cx="1253069" cy="347134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69216A"/>
                </a:solidFill>
              </a:defRPr>
            </a:lvl1pPr>
          </a:lstStyle>
          <a:p>
            <a:fld id="{7F3777FD-75A6-B146-A4D0-80CAC805A384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475593" y="3053073"/>
            <a:ext cx="5380697" cy="35828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142" y="146825"/>
            <a:ext cx="431799" cy="358286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D9267D-069E-5F46-80B9-B3F4B75463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BDA1C7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2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rgbClr val="BDA1C7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43" y="1200150"/>
            <a:ext cx="10515600" cy="461555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7914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364" y="1154430"/>
            <a:ext cx="5181600" cy="49717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364" y="1154430"/>
            <a:ext cx="5181600" cy="49717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778335-EC6B-4461-88A8-1B06A625BDE3}"/>
              </a:ext>
            </a:extLst>
          </p:cNvPr>
          <p:cNvSpPr txBox="1">
            <a:spLocks/>
          </p:cNvSpPr>
          <p:nvPr userDrawn="1"/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69216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BDA1C7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79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324" y="102619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324" y="1624642"/>
            <a:ext cx="5157787" cy="4330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9001" y="102619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0534" y="1633109"/>
            <a:ext cx="5183188" cy="4330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868E0B-133C-4BEB-96D1-053320037CE3}"/>
              </a:ext>
            </a:extLst>
          </p:cNvPr>
          <p:cNvSpPr txBox="1">
            <a:spLocks/>
          </p:cNvSpPr>
          <p:nvPr userDrawn="1"/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69216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BDA1C7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81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3363" y="1028700"/>
            <a:ext cx="10515600" cy="1257300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34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2246529077"/>
              </p:ext>
            </p:extLst>
          </p:nvPr>
        </p:nvGraphicFramePr>
        <p:xfrm>
          <a:off x="656863" y="901699"/>
          <a:ext cx="10515600" cy="502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9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28700"/>
            <a:ext cx="10871200" cy="70647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51304287"/>
              </p:ext>
            </p:extLst>
          </p:nvPr>
        </p:nvGraphicFramePr>
        <p:xfrm>
          <a:off x="584200" y="1755840"/>
          <a:ext cx="10871200" cy="39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3" r:id="rId2"/>
    <p:sldLayoutId id="2147484127" r:id="rId3"/>
    <p:sldLayoutId id="2147484082" r:id="rId4"/>
    <p:sldLayoutId id="2147484084" r:id="rId5"/>
    <p:sldLayoutId id="2147484085" r:id="rId6"/>
    <p:sldLayoutId id="2147484086" r:id="rId7"/>
    <p:sldLayoutId id="2147484087" r:id="rId8"/>
    <p:sldLayoutId id="2147484108" r:id="rId9"/>
    <p:sldLayoutId id="2147484088" r:id="rId10"/>
    <p:sldLayoutId id="21474840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BE585-48BC-4A93-A99B-2C9A3C23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275F1-BDBE-43F1-B0B4-B02FFFF1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A016F-FC13-4062-9266-BBA26DA79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75961-0AB9-4D9F-BA03-7B1EBFA00FFD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3A06E-0EDA-4074-AB20-51C0548DE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B8FA4-6B41-445D-BA08-47DE86263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5DE7E-58B4-429B-89C0-946A940A7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7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2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2" r:id="rId2"/>
    <p:sldLayoutId id="2147484113" r:id="rId3"/>
    <p:sldLayoutId id="21474841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400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guide/topics/manifest/manifest-intro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-design-patterns.com/patterns/domain-mode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codepath.com/android/Understanding-App-Resourc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resources/string-resource" TargetMode="External"/><Relationship Id="rId2" Type="http://schemas.openxmlformats.org/officeDocument/2006/relationships/hyperlink" Target="https://developer.android.com/guide/topics/resources/localizatio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guide/topics/resources/providing-resources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https://developer.android.com/guide/topics/resources/string-resource#FormattingAndStyl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B92141-0FA0-B7F7-A5F3-E3B53A1DAF0A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971759" y="0"/>
            <a:chExt cx="10220241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35E8EF-6CBC-A885-8332-2778269F9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1759" y="0"/>
              <a:ext cx="10220241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03C248-E136-40B4-ADF8-03246EE52453}"/>
                </a:ext>
              </a:extLst>
            </p:cNvPr>
            <p:cNvSpPr/>
            <p:nvPr/>
          </p:nvSpPr>
          <p:spPr>
            <a:xfrm>
              <a:off x="1971760" y="0"/>
              <a:ext cx="6206672" cy="6858000"/>
            </a:xfrm>
            <a:prstGeom prst="rect">
              <a:avLst/>
            </a:prstGeom>
            <a:gradFill flip="none" rotWithShape="1">
              <a:gsLst>
                <a:gs pos="100000">
                  <a:schemeClr val="tx1"/>
                </a:gs>
                <a:gs pos="33000">
                  <a:srgbClr val="000000"/>
                </a:gs>
                <a:gs pos="0">
                  <a:schemeClr val="tx1">
                    <a:alpha val="1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B1AD04-8EA7-4F18-9BC0-2D6072B4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895" y="1337206"/>
            <a:ext cx="7404105" cy="1571625"/>
          </a:xfrm>
        </p:spPr>
        <p:txBody>
          <a:bodyPr>
            <a:normAutofit/>
          </a:bodyPr>
          <a:lstStyle/>
          <a:p>
            <a:r>
              <a:rPr lang="en-GB" dirty="0"/>
              <a:t>The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E72BC-072B-4DC3-B58D-158362C81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895" y="3646152"/>
            <a:ext cx="9144000" cy="1571625"/>
          </a:xfrm>
        </p:spPr>
        <p:txBody>
          <a:bodyPr lIns="91440" tIns="45720" rIns="91440" bIns="45720" anchor="t"/>
          <a:lstStyle/>
          <a:p>
            <a:r>
              <a:rPr lang="en-GB" b="1" dirty="0"/>
              <a:t>Topic 2 – Mobile App Development</a:t>
            </a:r>
          </a:p>
          <a:p>
            <a:endParaRPr lang="en-GB" b="1" dirty="0"/>
          </a:p>
          <a:p>
            <a:r>
              <a:rPr lang="en-GB" b="1" dirty="0"/>
              <a:t>David Corsar</a:t>
            </a:r>
            <a:r>
              <a:rPr lang="en-GB" dirty="0"/>
              <a:t> Module Coordinator</a:t>
            </a:r>
          </a:p>
          <a:p>
            <a:r>
              <a:rPr lang="en-GB" dirty="0"/>
              <a:t>d.corsar1@rgu.ac.uk</a:t>
            </a:r>
          </a:p>
        </p:txBody>
      </p:sp>
    </p:spTree>
    <p:extLst>
      <p:ext uri="{BB962C8B-B14F-4D97-AF65-F5344CB8AC3E}">
        <p14:creationId xmlns:p14="http://schemas.microsoft.com/office/powerpoint/2010/main" val="355540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31F10D-2E80-44EF-B835-831C44F1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7C1FC-9DFF-4F46-B969-0E9A30ED9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Regardless of how your creating your app (Android native, or generic frameworks like Cordova, </a:t>
            </a:r>
            <a:r>
              <a:rPr lang="en-GB" dirty="0" err="1"/>
              <a:t>Xamerin</a:t>
            </a:r>
            <a:r>
              <a:rPr lang="en-GB" dirty="0"/>
              <a:t>, Unity) they all use the same types of files.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a lot of files, which can appear overwhelming.</a:t>
            </a:r>
          </a:p>
          <a:p>
            <a:r>
              <a:rPr lang="en-GB" dirty="0"/>
              <a:t>many of these are generated and we never touch.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</a:t>
            </a:r>
            <a:r>
              <a:rPr lang="en-GB" dirty="0">
                <a:solidFill>
                  <a:srgbClr val="F9C853"/>
                </a:solidFill>
              </a:rPr>
              <a:t>a few that we do concern ourselves with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638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of the Android Studio Project tab">
            <a:extLst>
              <a:ext uri="{FF2B5EF4-FFF2-40B4-BE49-F238E27FC236}">
                <a16:creationId xmlns:a16="http://schemas.microsoft.com/office/drawing/2014/main" id="{DAD79241-564D-421A-A819-D7BA1520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34" y="-44740"/>
            <a:ext cx="5656226" cy="6902739"/>
          </a:xfrm>
          <a:prstGeom prst="rect">
            <a:avLst/>
          </a:prstGeom>
        </p:spPr>
      </p:pic>
      <p:sp>
        <p:nvSpPr>
          <p:cNvPr id="286" name="Google Shape;286;p47"/>
          <p:cNvSpPr txBox="1">
            <a:spLocks noGrp="1"/>
          </p:cNvSpPr>
          <p:nvPr>
            <p:ph type="title"/>
          </p:nvPr>
        </p:nvSpPr>
        <p:spPr>
          <a:xfrm>
            <a:off x="5647816" y="269070"/>
            <a:ext cx="6159366" cy="7571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Project structure</a:t>
            </a:r>
            <a:endParaRPr dirty="0"/>
          </a:p>
        </p:txBody>
      </p:sp>
      <p:sp>
        <p:nvSpPr>
          <p:cNvPr id="287" name="Google Shape;287;p47"/>
          <p:cNvSpPr txBox="1">
            <a:spLocks noGrp="1"/>
          </p:cNvSpPr>
          <p:nvPr>
            <p:ph idx="1"/>
          </p:nvPr>
        </p:nvSpPr>
        <p:spPr>
          <a:xfrm>
            <a:off x="5836661" y="665922"/>
            <a:ext cx="6159365" cy="514978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Manifest file</a:t>
            </a:r>
            <a:br>
              <a:rPr lang="en" dirty="0"/>
            </a:b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br>
              <a:rPr lang="en" dirty="0"/>
            </a:br>
            <a:br>
              <a:rPr lang="en" dirty="0"/>
            </a:br>
            <a:r>
              <a:rPr lang="en" dirty="0"/>
              <a:t>Gradle build &amp; other files. </a:t>
            </a:r>
            <a:br>
              <a:rPr lang="en" dirty="0"/>
            </a:br>
            <a:r>
              <a:rPr lang="en" dirty="0"/>
              <a:t>(We’ll deal with these later in</a:t>
            </a:r>
            <a:r>
              <a:rPr lang="en-GB" dirty="0"/>
              <a:t> t</a:t>
            </a:r>
            <a:r>
              <a:rPr lang="en" dirty="0"/>
              <a:t>he module)</a:t>
            </a:r>
            <a:endParaRPr dirty="0"/>
          </a:p>
        </p:txBody>
      </p:sp>
      <p:cxnSp>
        <p:nvCxnSpPr>
          <p:cNvPr id="289" name="Google Shape;289;p47"/>
          <p:cNvCxnSpPr/>
          <p:nvPr/>
        </p:nvCxnSpPr>
        <p:spPr>
          <a:xfrm flipH="1" flipV="1">
            <a:off x="3252575" y="966328"/>
            <a:ext cx="2509668" cy="8917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47"/>
          <p:cNvCxnSpPr>
            <a:cxnSpLocks/>
          </p:cNvCxnSpPr>
          <p:nvPr/>
        </p:nvCxnSpPr>
        <p:spPr>
          <a:xfrm flipH="1" flipV="1">
            <a:off x="2186610" y="4734034"/>
            <a:ext cx="3575633" cy="275288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A43C-2919-4E35-8104-16299C21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manifest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8AB4-800C-484B-A8B0-E75D1A30A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Every app has one, we’ll edit it as necessary.</a:t>
            </a:r>
          </a:p>
          <a:p>
            <a:pPr marL="0" indent="0">
              <a:buNone/>
            </a:pPr>
            <a:r>
              <a:rPr lang="en-GB" dirty="0"/>
              <a:t>Provides </a:t>
            </a:r>
            <a:r>
              <a:rPr lang="en-GB" dirty="0">
                <a:solidFill>
                  <a:srgbClr val="F9C853"/>
                </a:solidFill>
              </a:rPr>
              <a:t>core information </a:t>
            </a:r>
            <a:r>
              <a:rPr lang="en-GB" dirty="0"/>
              <a:t>about the app to the build tools, Android OS, and Google Play store, including:</a:t>
            </a:r>
          </a:p>
          <a:p>
            <a:r>
              <a:rPr lang="en-GB" dirty="0">
                <a:solidFill>
                  <a:srgbClr val="F9C853"/>
                </a:solidFill>
              </a:rPr>
              <a:t>Package name </a:t>
            </a:r>
            <a:r>
              <a:rPr lang="en-GB" dirty="0"/>
              <a:t>to provide the location of the project’s code.</a:t>
            </a:r>
          </a:p>
          <a:p>
            <a:r>
              <a:rPr lang="en-GB" dirty="0">
                <a:solidFill>
                  <a:srgbClr val="F9C853"/>
                </a:solidFill>
              </a:rPr>
              <a:t>App components</a:t>
            </a:r>
            <a:r>
              <a:rPr lang="en-GB" dirty="0"/>
              <a:t>.</a:t>
            </a:r>
          </a:p>
          <a:p>
            <a:r>
              <a:rPr lang="en-GB" dirty="0">
                <a:solidFill>
                  <a:srgbClr val="F9C853"/>
                </a:solidFill>
              </a:rPr>
              <a:t>Permissions</a:t>
            </a:r>
            <a:r>
              <a:rPr lang="en-GB" dirty="0"/>
              <a:t>.</a:t>
            </a:r>
          </a:p>
          <a:p>
            <a:r>
              <a:rPr lang="en-GB" dirty="0">
                <a:solidFill>
                  <a:srgbClr val="F9C853"/>
                </a:solidFill>
              </a:rPr>
              <a:t>Required hardware </a:t>
            </a:r>
            <a:r>
              <a:rPr lang="en-GB" dirty="0"/>
              <a:t>and </a:t>
            </a:r>
            <a:r>
              <a:rPr lang="en-GB" dirty="0">
                <a:solidFill>
                  <a:srgbClr val="F9C853"/>
                </a:solidFill>
              </a:rPr>
              <a:t>software</a:t>
            </a:r>
            <a:r>
              <a:rPr lang="en-GB" dirty="0"/>
              <a:t> features.</a:t>
            </a:r>
          </a:p>
          <a:p>
            <a:pPr marL="0" indent="0">
              <a:buNone/>
            </a:pPr>
            <a:r>
              <a:rPr lang="en-GB" dirty="0"/>
              <a:t>More info on the </a:t>
            </a:r>
            <a:r>
              <a:rPr lang="en-GB" dirty="0">
                <a:hlinkClick r:id="rId2"/>
              </a:rPr>
              <a:t>Android Docs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943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2BFF32-D0A9-8241-B631-8FA6ED19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7" y="688679"/>
            <a:ext cx="6997000" cy="6017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5A146-3402-4459-AFF0-2438D03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manifest</a:t>
            </a:r>
          </a:p>
        </p:txBody>
      </p:sp>
      <p:sp>
        <p:nvSpPr>
          <p:cNvPr id="6" name="Google Shape;287;p47">
            <a:extLst>
              <a:ext uri="{FF2B5EF4-FFF2-40B4-BE49-F238E27FC236}">
                <a16:creationId xmlns:a16="http://schemas.microsoft.com/office/drawing/2014/main" id="{B2510C4A-D14A-4003-AE0F-4407A884B4F6}"/>
              </a:ext>
            </a:extLst>
          </p:cNvPr>
          <p:cNvSpPr txBox="1">
            <a:spLocks/>
          </p:cNvSpPr>
          <p:nvPr/>
        </p:nvSpPr>
        <p:spPr>
          <a:xfrm>
            <a:off x="8517835" y="665922"/>
            <a:ext cx="3478191" cy="514978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Details about the app, including label for user’s launch screen.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We have one activity (</a:t>
            </a:r>
            <a:r>
              <a:rPr lang="en-GB" sz="2800" dirty="0" err="1"/>
              <a:t>MainActivity</a:t>
            </a:r>
            <a:r>
              <a:rPr lang="en-GB" sz="2800" dirty="0"/>
              <a:t>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This tells Android OS to launch this </a:t>
            </a:r>
            <a:r>
              <a:rPr lang="en-GB" sz="2800" dirty="0" err="1"/>
              <a:t>MainActivity</a:t>
            </a:r>
            <a:r>
              <a:rPr lang="en-GB" sz="2800" dirty="0"/>
              <a:t> when opening the app</a:t>
            </a:r>
          </a:p>
        </p:txBody>
      </p:sp>
      <p:cxnSp>
        <p:nvCxnSpPr>
          <p:cNvPr id="10" name="Google Shape;289;p47">
            <a:extLst>
              <a:ext uri="{FF2B5EF4-FFF2-40B4-BE49-F238E27FC236}">
                <a16:creationId xmlns:a16="http://schemas.microsoft.com/office/drawing/2014/main" id="{1CFEB96F-4377-424F-A89D-CF6FA902B9C1}"/>
              </a:ext>
            </a:extLst>
          </p:cNvPr>
          <p:cNvCxnSpPr>
            <a:cxnSpLocks/>
          </p:cNvCxnSpPr>
          <p:nvPr/>
        </p:nvCxnSpPr>
        <p:spPr>
          <a:xfrm flipH="1">
            <a:off x="4529959" y="1636152"/>
            <a:ext cx="3892588" cy="145422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289;p47">
            <a:extLst>
              <a:ext uri="{FF2B5EF4-FFF2-40B4-BE49-F238E27FC236}">
                <a16:creationId xmlns:a16="http://schemas.microsoft.com/office/drawing/2014/main" id="{702995AE-6F4F-443D-AA5D-BCFF5D3BCA2A}"/>
              </a:ext>
            </a:extLst>
          </p:cNvPr>
          <p:cNvCxnSpPr>
            <a:cxnSpLocks/>
          </p:cNvCxnSpPr>
          <p:nvPr/>
        </p:nvCxnSpPr>
        <p:spPr>
          <a:xfrm flipH="1">
            <a:off x="4078014" y="2509720"/>
            <a:ext cx="4519336" cy="1744844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89;p47">
            <a:extLst>
              <a:ext uri="{FF2B5EF4-FFF2-40B4-BE49-F238E27FC236}">
                <a16:creationId xmlns:a16="http://schemas.microsoft.com/office/drawing/2014/main" id="{0F539B64-F010-4504-AAC1-4E34A7FAACED}"/>
              </a:ext>
            </a:extLst>
          </p:cNvPr>
          <p:cNvCxnSpPr>
            <a:cxnSpLocks/>
          </p:cNvCxnSpPr>
          <p:nvPr/>
        </p:nvCxnSpPr>
        <p:spPr>
          <a:xfrm flipH="1">
            <a:off x="8020878" y="4450794"/>
            <a:ext cx="576472" cy="200719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59A3B0-12AF-41DC-A6F8-C034A95FDB9B}"/>
              </a:ext>
            </a:extLst>
          </p:cNvPr>
          <p:cNvSpPr/>
          <p:nvPr/>
        </p:nvSpPr>
        <p:spPr>
          <a:xfrm>
            <a:off x="1828800" y="4785205"/>
            <a:ext cx="6192078" cy="1030500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2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CA836B-313C-01A7-7CF1-64493BED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app dev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A396D-A67E-075A-0EFB-AB646AF8B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13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2F61-DFC5-4E1E-A47C-B55D95F3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55778"/>
            <a:ext cx="10515600" cy="970421"/>
          </a:xfrm>
        </p:spPr>
        <p:txBody>
          <a:bodyPr/>
          <a:lstStyle/>
          <a:p>
            <a:r>
              <a:rPr lang="en-GB"/>
              <a:t>Reminder: Todo app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28CA13-418D-22EA-B41C-3E26F4E36156}"/>
              </a:ext>
            </a:extLst>
          </p:cNvPr>
          <p:cNvSpPr/>
          <p:nvPr/>
        </p:nvSpPr>
        <p:spPr>
          <a:xfrm>
            <a:off x="2905138" y="445849"/>
            <a:ext cx="1216152" cy="76728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 Task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E8DCD8-DB1F-4B07-5777-DC6BF73ABB9C}"/>
              </a:ext>
            </a:extLst>
          </p:cNvPr>
          <p:cNvSpPr/>
          <p:nvPr/>
        </p:nvSpPr>
        <p:spPr>
          <a:xfrm>
            <a:off x="4619318" y="2114666"/>
            <a:ext cx="1323414" cy="75712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View all Tasks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0F88FD-493C-C74D-53DD-FA14BC6F2168}"/>
              </a:ext>
            </a:extLst>
          </p:cNvPr>
          <p:cNvSpPr/>
          <p:nvPr/>
        </p:nvSpPr>
        <p:spPr>
          <a:xfrm>
            <a:off x="2916200" y="2675897"/>
            <a:ext cx="1184953" cy="71142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Edit Task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BB23D-A6E3-2485-21AA-EB6468171FE2}"/>
              </a:ext>
            </a:extLst>
          </p:cNvPr>
          <p:cNvSpPr/>
          <p:nvPr/>
        </p:nvSpPr>
        <p:spPr>
          <a:xfrm>
            <a:off x="2905138" y="3718532"/>
            <a:ext cx="1161806" cy="55204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Delete Task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5A3397-2A57-7912-E69D-529BD1F4DB79}"/>
              </a:ext>
            </a:extLst>
          </p:cNvPr>
          <p:cNvSpPr/>
          <p:nvPr/>
        </p:nvSpPr>
        <p:spPr>
          <a:xfrm>
            <a:off x="2814215" y="1631440"/>
            <a:ext cx="1325880" cy="71142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View a task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EA050D-1CF7-15D2-B9BD-12474ACEC5D8}"/>
              </a:ext>
            </a:extLst>
          </p:cNvPr>
          <p:cNvSpPr/>
          <p:nvPr/>
        </p:nvSpPr>
        <p:spPr>
          <a:xfrm>
            <a:off x="2978289" y="5376883"/>
            <a:ext cx="1161806" cy="55204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Do a task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0056B9-4C9A-1A8D-2D64-13239374F7CD}"/>
              </a:ext>
            </a:extLst>
          </p:cNvPr>
          <p:cNvSpPr/>
          <p:nvPr/>
        </p:nvSpPr>
        <p:spPr>
          <a:xfrm>
            <a:off x="2909666" y="4506748"/>
            <a:ext cx="1476244" cy="5520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Add to Calendar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488389-B210-ADD7-71B4-8257F6DC16B1}"/>
              </a:ext>
            </a:extLst>
          </p:cNvPr>
          <p:cNvSpPr/>
          <p:nvPr/>
        </p:nvSpPr>
        <p:spPr>
          <a:xfrm>
            <a:off x="6223885" y="3272057"/>
            <a:ext cx="1678343" cy="61414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Sync datastores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15B1CE-738F-E259-2556-D3F0FAE85B65}"/>
              </a:ext>
            </a:extLst>
          </p:cNvPr>
          <p:cNvGrpSpPr/>
          <p:nvPr/>
        </p:nvGrpSpPr>
        <p:grpSpPr>
          <a:xfrm>
            <a:off x="746910" y="2971800"/>
            <a:ext cx="914400" cy="1376065"/>
            <a:chOff x="746910" y="2971800"/>
            <a:chExt cx="914400" cy="1376065"/>
          </a:xfrm>
        </p:grpSpPr>
        <p:pic>
          <p:nvPicPr>
            <p:cNvPr id="16" name="Graphic 15" descr="Confused person outline">
              <a:extLst>
                <a:ext uri="{FF2B5EF4-FFF2-40B4-BE49-F238E27FC236}">
                  <a16:creationId xmlns:a16="http://schemas.microsoft.com/office/drawing/2014/main" id="{E5D76766-5F5E-935B-5F1A-59347F02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910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1CC493-6F32-D81F-3277-A030F07ECA93}"/>
                </a:ext>
              </a:extLst>
            </p:cNvPr>
            <p:cNvSpPr txBox="1"/>
            <p:nvPr/>
          </p:nvSpPr>
          <p:spPr>
            <a:xfrm>
              <a:off x="822434" y="3886200"/>
              <a:ext cx="7633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4079A2-5D13-23CF-D677-9398B2DD24D2}"/>
              </a:ext>
            </a:extLst>
          </p:cNvPr>
          <p:cNvGrpSpPr/>
          <p:nvPr/>
        </p:nvGrpSpPr>
        <p:grpSpPr>
          <a:xfrm>
            <a:off x="9968149" y="529315"/>
            <a:ext cx="1678345" cy="2499956"/>
            <a:chOff x="409669" y="2971800"/>
            <a:chExt cx="1678345" cy="2499956"/>
          </a:xfrm>
        </p:grpSpPr>
        <p:pic>
          <p:nvPicPr>
            <p:cNvPr id="21" name="Graphic 20" descr="Confused person outline">
              <a:extLst>
                <a:ext uri="{FF2B5EF4-FFF2-40B4-BE49-F238E27FC236}">
                  <a16:creationId xmlns:a16="http://schemas.microsoft.com/office/drawing/2014/main" id="{9D73E51C-6B4C-FDFB-AD4A-A1B5494B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910" y="2971800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5D73B7-2FF7-E16A-5E10-8B65AAF17B56}"/>
                </a:ext>
              </a:extLst>
            </p:cNvPr>
            <p:cNvSpPr txBox="1"/>
            <p:nvPr/>
          </p:nvSpPr>
          <p:spPr>
            <a:xfrm>
              <a:off x="409669" y="3902096"/>
              <a:ext cx="167834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&lt;&lt;service&gt;&gt;</a:t>
              </a:r>
              <a:br>
                <a:rPr lang="en-GB" sz="2400" dirty="0">
                  <a:solidFill>
                    <a:schemeClr val="bg1"/>
                  </a:solidFill>
                </a:rPr>
              </a:br>
              <a:r>
                <a:rPr lang="en-GB" sz="2400" dirty="0">
                  <a:solidFill>
                    <a:schemeClr val="bg1"/>
                  </a:solidFill>
                </a:rPr>
                <a:t>Device</a:t>
              </a:r>
              <a:br>
                <a:rPr lang="en-GB" sz="2400" dirty="0">
                  <a:solidFill>
                    <a:schemeClr val="bg1"/>
                  </a:solidFill>
                </a:rPr>
              </a:br>
              <a:r>
                <a:rPr lang="en-GB" sz="2400" dirty="0">
                  <a:solidFill>
                    <a:schemeClr val="bg1"/>
                  </a:solidFill>
                </a:rPr>
                <a:t>database</a:t>
              </a:r>
              <a:br>
                <a:rPr lang="en-GB" sz="2400" dirty="0">
                  <a:solidFill>
                    <a:schemeClr val="bg1"/>
                  </a:solidFill>
                </a:rPr>
              </a:br>
              <a:endParaRPr lang="en-GB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49D5BD-97DF-EF40-9133-F3C0D5B16D0D}"/>
              </a:ext>
            </a:extLst>
          </p:cNvPr>
          <p:cNvGrpSpPr/>
          <p:nvPr/>
        </p:nvGrpSpPr>
        <p:grpSpPr>
          <a:xfrm>
            <a:off x="9943670" y="3803081"/>
            <a:ext cx="1320938" cy="2130625"/>
            <a:chOff x="588370" y="2971800"/>
            <a:chExt cx="1320938" cy="2130625"/>
          </a:xfrm>
        </p:grpSpPr>
        <p:pic>
          <p:nvPicPr>
            <p:cNvPr id="24" name="Graphic 23" descr="Confused person outline">
              <a:extLst>
                <a:ext uri="{FF2B5EF4-FFF2-40B4-BE49-F238E27FC236}">
                  <a16:creationId xmlns:a16="http://schemas.microsoft.com/office/drawing/2014/main" id="{DA6B5621-4F9D-C9CA-4DE3-422537B1A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910" y="2971800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C331CC-E7F0-F62B-48C2-F68318D921C3}"/>
                </a:ext>
              </a:extLst>
            </p:cNvPr>
            <p:cNvSpPr txBox="1"/>
            <p:nvPr/>
          </p:nvSpPr>
          <p:spPr>
            <a:xfrm>
              <a:off x="588370" y="3902096"/>
              <a:ext cx="132093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Cloud</a:t>
              </a:r>
              <a:br>
                <a:rPr lang="en-GB" sz="2400" dirty="0">
                  <a:solidFill>
                    <a:schemeClr val="bg1"/>
                  </a:solidFill>
                </a:rPr>
              </a:br>
              <a:r>
                <a:rPr lang="en-GB" sz="2400" dirty="0">
                  <a:solidFill>
                    <a:schemeClr val="bg1"/>
                  </a:solidFill>
                </a:rPr>
                <a:t>database</a:t>
              </a:r>
              <a:br>
                <a:rPr lang="en-GB" sz="2400" dirty="0">
                  <a:solidFill>
                    <a:schemeClr val="bg1"/>
                  </a:solidFill>
                </a:rPr>
              </a:br>
              <a:r>
                <a:rPr lang="en-GB" sz="2400" dirty="0">
                  <a:solidFill>
                    <a:schemeClr val="bg1"/>
                  </a:solidFill>
                </a:rPr>
                <a:t>Provider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01D998-7274-9B71-DB3C-D75F3A42F147}"/>
              </a:ext>
            </a:extLst>
          </p:cNvPr>
          <p:cNvGrpSpPr/>
          <p:nvPr/>
        </p:nvGrpSpPr>
        <p:grpSpPr>
          <a:xfrm>
            <a:off x="6645616" y="4634039"/>
            <a:ext cx="1838965" cy="1761293"/>
            <a:chOff x="329359" y="2971800"/>
            <a:chExt cx="1838965" cy="1761293"/>
          </a:xfrm>
        </p:grpSpPr>
        <p:pic>
          <p:nvPicPr>
            <p:cNvPr id="27" name="Graphic 26" descr="Confused person outline">
              <a:extLst>
                <a:ext uri="{FF2B5EF4-FFF2-40B4-BE49-F238E27FC236}">
                  <a16:creationId xmlns:a16="http://schemas.microsoft.com/office/drawing/2014/main" id="{91F4BA0B-FBA0-9FCC-3077-6E326B43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910" y="297180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C879EF-8FA7-25FB-1B53-AF2F0E3CD176}"/>
                </a:ext>
              </a:extLst>
            </p:cNvPr>
            <p:cNvSpPr txBox="1"/>
            <p:nvPr/>
          </p:nvSpPr>
          <p:spPr>
            <a:xfrm>
              <a:off x="329359" y="3902096"/>
              <a:ext cx="18389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&lt;&lt;service&gt;&gt;</a:t>
              </a:r>
              <a:br>
                <a:rPr lang="en-GB" sz="2400" dirty="0">
                  <a:solidFill>
                    <a:schemeClr val="bg1"/>
                  </a:solidFill>
                </a:rPr>
              </a:br>
              <a:r>
                <a:rPr lang="en-GB" sz="2400" dirty="0">
                  <a:solidFill>
                    <a:schemeClr val="bg1"/>
                  </a:solidFill>
                </a:rPr>
                <a:t>Calendar app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0D0B27-D731-546B-6A48-1478E93747E8}"/>
              </a:ext>
            </a:extLst>
          </p:cNvPr>
          <p:cNvCxnSpPr>
            <a:cxnSpLocks/>
          </p:cNvCxnSpPr>
          <p:nvPr/>
        </p:nvCxnSpPr>
        <p:spPr>
          <a:xfrm flipV="1">
            <a:off x="1498201" y="1026199"/>
            <a:ext cx="1441147" cy="182056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0B0D81-6417-EBF9-5FDE-69B777936F4E}"/>
              </a:ext>
            </a:extLst>
          </p:cNvPr>
          <p:cNvCxnSpPr>
            <a:cxnSpLocks/>
          </p:cNvCxnSpPr>
          <p:nvPr/>
        </p:nvCxnSpPr>
        <p:spPr>
          <a:xfrm flipV="1">
            <a:off x="1650601" y="2139696"/>
            <a:ext cx="1163614" cy="8594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AFA27A-DA51-8F2C-516F-BAEE6618A39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03001" y="3031608"/>
            <a:ext cx="1113199" cy="1199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7B3474-5985-422C-8D46-8AA77858829B}"/>
              </a:ext>
            </a:extLst>
          </p:cNvPr>
          <p:cNvCxnSpPr>
            <a:cxnSpLocks/>
          </p:cNvCxnSpPr>
          <p:nvPr/>
        </p:nvCxnSpPr>
        <p:spPr>
          <a:xfrm>
            <a:off x="1803001" y="3593592"/>
            <a:ext cx="1011214" cy="292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72AD2D-D624-0875-A99B-BB2DC2171266}"/>
              </a:ext>
            </a:extLst>
          </p:cNvPr>
          <p:cNvCxnSpPr>
            <a:cxnSpLocks/>
          </p:cNvCxnSpPr>
          <p:nvPr/>
        </p:nvCxnSpPr>
        <p:spPr>
          <a:xfrm>
            <a:off x="1661310" y="3886200"/>
            <a:ext cx="1152905" cy="7863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094F81-6759-1F14-21D3-56B8D08582AD}"/>
              </a:ext>
            </a:extLst>
          </p:cNvPr>
          <p:cNvCxnSpPr>
            <a:cxnSpLocks/>
          </p:cNvCxnSpPr>
          <p:nvPr/>
        </p:nvCxnSpPr>
        <p:spPr>
          <a:xfrm>
            <a:off x="1498201" y="4347865"/>
            <a:ext cx="1406937" cy="12299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2CE62F3-BDA2-3EE1-DEAB-6915200AA2CE}"/>
              </a:ext>
            </a:extLst>
          </p:cNvPr>
          <p:cNvCxnSpPr>
            <a:cxnSpLocks/>
          </p:cNvCxnSpPr>
          <p:nvPr/>
        </p:nvCxnSpPr>
        <p:spPr>
          <a:xfrm flipV="1">
            <a:off x="1673285" y="2383417"/>
            <a:ext cx="2851154" cy="69408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D46BF44-51B0-44D9-B510-B280771CD703}"/>
              </a:ext>
            </a:extLst>
          </p:cNvPr>
          <p:cNvCxnSpPr>
            <a:cxnSpLocks/>
          </p:cNvCxnSpPr>
          <p:nvPr/>
        </p:nvCxnSpPr>
        <p:spPr>
          <a:xfrm>
            <a:off x="1791026" y="3387319"/>
            <a:ext cx="4432860" cy="19180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3C6F380-D54F-AB41-439C-AC6F0D6C4371}"/>
              </a:ext>
            </a:extLst>
          </p:cNvPr>
          <p:cNvCxnSpPr>
            <a:cxnSpLocks/>
          </p:cNvCxnSpPr>
          <p:nvPr/>
        </p:nvCxnSpPr>
        <p:spPr>
          <a:xfrm flipV="1">
            <a:off x="7808976" y="1936480"/>
            <a:ext cx="2159173" cy="1386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6619AF-2D28-9B8F-C093-720D746055A1}"/>
              </a:ext>
            </a:extLst>
          </p:cNvPr>
          <p:cNvCxnSpPr>
            <a:cxnSpLocks/>
          </p:cNvCxnSpPr>
          <p:nvPr/>
        </p:nvCxnSpPr>
        <p:spPr>
          <a:xfrm>
            <a:off x="7902228" y="3692205"/>
            <a:ext cx="2218321" cy="57305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0D32A60-4851-35FF-7355-B4D4F80CB657}"/>
              </a:ext>
            </a:extLst>
          </p:cNvPr>
          <p:cNvCxnSpPr>
            <a:cxnSpLocks/>
          </p:cNvCxnSpPr>
          <p:nvPr/>
        </p:nvCxnSpPr>
        <p:spPr>
          <a:xfrm>
            <a:off x="4264744" y="986515"/>
            <a:ext cx="2940728" cy="2244383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C7B982A-F69D-3268-13AC-71EB5DEB79A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066944" y="3863882"/>
            <a:ext cx="2247864" cy="13067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F68142E-4B3B-225B-FDF3-61EA5EF11592}"/>
              </a:ext>
            </a:extLst>
          </p:cNvPr>
          <p:cNvCxnSpPr>
            <a:cxnSpLocks/>
          </p:cNvCxnSpPr>
          <p:nvPr/>
        </p:nvCxnSpPr>
        <p:spPr>
          <a:xfrm>
            <a:off x="4157867" y="3081863"/>
            <a:ext cx="2156941" cy="239356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BE3B59-9B86-EFB3-7B75-FB03A04932CF}"/>
              </a:ext>
            </a:extLst>
          </p:cNvPr>
          <p:cNvCxnSpPr>
            <a:cxnSpLocks/>
          </p:cNvCxnSpPr>
          <p:nvPr/>
        </p:nvCxnSpPr>
        <p:spPr>
          <a:xfrm>
            <a:off x="4493158" y="4782771"/>
            <a:ext cx="2044802" cy="95966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98D409A-4D6F-1BE2-0694-EF1B045246C8}"/>
              </a:ext>
            </a:extLst>
          </p:cNvPr>
          <p:cNvCxnSpPr>
            <a:cxnSpLocks/>
          </p:cNvCxnSpPr>
          <p:nvPr/>
        </p:nvCxnSpPr>
        <p:spPr>
          <a:xfrm>
            <a:off x="5853643" y="2769155"/>
            <a:ext cx="775757" cy="42233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E6CC05-E40F-C3DC-416F-3FF8EEE0392C}"/>
              </a:ext>
            </a:extLst>
          </p:cNvPr>
          <p:cNvCxnSpPr>
            <a:cxnSpLocks/>
          </p:cNvCxnSpPr>
          <p:nvPr/>
        </p:nvCxnSpPr>
        <p:spPr>
          <a:xfrm flipV="1">
            <a:off x="4385910" y="174296"/>
            <a:ext cx="2042506" cy="14494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BFA784-0A40-7626-ECA8-01D66573657E}"/>
              </a:ext>
            </a:extLst>
          </p:cNvPr>
          <p:cNvSpPr txBox="1"/>
          <p:nvPr/>
        </p:nvSpPr>
        <p:spPr>
          <a:xfrm>
            <a:off x="6438899" y="-38268"/>
            <a:ext cx="4726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Indicates task includes the target task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722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4F52-4CC2-3A59-57CD-B961B5C4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the </a:t>
            </a:r>
            <a:r>
              <a:rPr lang="en-GB" dirty="0" err="1"/>
              <a:t>todo</a:t>
            </a:r>
            <a:r>
              <a:rPr lang="en-GB" dirty="0"/>
              <a:t>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8419-F147-7B74-6E62-9C86FEE7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things are relevant to a </a:t>
            </a:r>
            <a:r>
              <a:rPr lang="en-GB" dirty="0" err="1"/>
              <a:t>todo</a:t>
            </a:r>
            <a:r>
              <a:rPr lang="en-GB" dirty="0"/>
              <a:t> app?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would we describe these?</a:t>
            </a:r>
          </a:p>
        </p:txBody>
      </p:sp>
    </p:spTree>
    <p:extLst>
      <p:ext uri="{BB962C8B-B14F-4D97-AF65-F5344CB8AC3E}">
        <p14:creationId xmlns:p14="http://schemas.microsoft.com/office/powerpoint/2010/main" val="189001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4F52-4CC2-3A59-57CD-B961B5C4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a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8419-F147-7B74-6E62-9C86FEE73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would we describe a thing that needs doing?</a:t>
            </a:r>
          </a:p>
          <a:p>
            <a:r>
              <a:rPr lang="en-GB" dirty="0"/>
              <a:t>Name</a:t>
            </a:r>
          </a:p>
          <a:p>
            <a:r>
              <a:rPr lang="en-GB" dirty="0"/>
              <a:t>Attributes</a:t>
            </a:r>
          </a:p>
          <a:p>
            <a:r>
              <a:rPr lang="en-GB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1610414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B0C8-DC49-F0E1-BC3A-6C1365A1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of your suggestions during the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0FC1-4537-BDA8-8306-DF0C954A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5134923" cy="461555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6D4EA3-5779-EA6D-BEDC-E693BFBEACE9}"/>
              </a:ext>
            </a:extLst>
          </p:cNvPr>
          <p:cNvSpPr txBox="1">
            <a:spLocks/>
          </p:cNvSpPr>
          <p:nvPr/>
        </p:nvSpPr>
        <p:spPr>
          <a:xfrm>
            <a:off x="5853643" y="1121222"/>
            <a:ext cx="5134923" cy="4615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2912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8257-8FC4-5BCF-8CCD-DE1D1690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domain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695B-C46C-1348-7B32-73C36A5F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Domain model pattern</a:t>
            </a:r>
            <a:r>
              <a:rPr lang="en-GB" dirty="0"/>
              <a:t> that “</a:t>
            </a:r>
            <a:r>
              <a:rPr lang="en-GB" i="1" dirty="0"/>
              <a:t>provides object-oriented way of handling complicated logic by splitting business logic into multiple objects, each handling only the domain logic relevant to it</a:t>
            </a:r>
            <a:r>
              <a:rPr lang="en-GB" dirty="0"/>
              <a:t>”. (Java Design Patterns).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Useful to put these in a Java package called 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r>
              <a:rPr lang="en-GB" dirty="0"/>
              <a:t>, to group all data / domain logic classes together</a:t>
            </a:r>
          </a:p>
        </p:txBody>
      </p:sp>
    </p:spTree>
    <p:extLst>
      <p:ext uri="{BB962C8B-B14F-4D97-AF65-F5344CB8AC3E}">
        <p14:creationId xmlns:p14="http://schemas.microsoft.com/office/powerpoint/2010/main" val="352759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91882B-88A2-420B-B097-6D001630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670" y="2321170"/>
            <a:ext cx="7589521" cy="148598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Which devices and tools have you used to develop and test software?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94A4A5-59C6-4AA8-8A3F-86B2BD949F09}"/>
              </a:ext>
            </a:extLst>
          </p:cNvPr>
          <p:cNvGrpSpPr/>
          <p:nvPr/>
        </p:nvGrpSpPr>
        <p:grpSpPr>
          <a:xfrm>
            <a:off x="8596644" y="3429000"/>
            <a:ext cx="2481664" cy="3260353"/>
            <a:chOff x="9734379" y="3002698"/>
            <a:chExt cx="2182561" cy="29792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E0991F-814C-454C-86D3-78C25C72540C}"/>
                </a:ext>
              </a:extLst>
            </p:cNvPr>
            <p:cNvSpPr txBox="1"/>
            <p:nvPr/>
          </p:nvSpPr>
          <p:spPr>
            <a:xfrm>
              <a:off x="10156167" y="5073021"/>
              <a:ext cx="1484284" cy="2539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rgu.ac.uk/computing</a:t>
              </a:r>
            </a:p>
          </p:txBody>
        </p:sp>
        <p:pic>
          <p:nvPicPr>
            <p:cNvPr id="13" name="Picture 1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DE54249-5D3E-4EDC-8ED3-69521089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379" y="3002698"/>
              <a:ext cx="2182561" cy="2979207"/>
            </a:xfrm>
            <a:prstGeom prst="rect">
              <a:avLst/>
            </a:prstGeom>
          </p:spPr>
        </p:pic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C41DE04-6910-45E5-B47B-AC66CFDC66AE}"/>
              </a:ext>
            </a:extLst>
          </p:cNvPr>
          <p:cNvSpPr/>
          <p:nvPr/>
        </p:nvSpPr>
        <p:spPr>
          <a:xfrm>
            <a:off x="1931670" y="2125681"/>
            <a:ext cx="7589521" cy="2080260"/>
          </a:xfrm>
          <a:prstGeom prst="wedgeRectCallout">
            <a:avLst>
              <a:gd name="adj1" fmla="val 45131"/>
              <a:gd name="adj2" fmla="val 71291"/>
            </a:avLst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825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of the Android Studio Project tab">
            <a:extLst>
              <a:ext uri="{FF2B5EF4-FFF2-40B4-BE49-F238E27FC236}">
                <a16:creationId xmlns:a16="http://schemas.microsoft.com/office/drawing/2014/main" id="{DAD79241-564D-421A-A819-D7BA1520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651" y="-134192"/>
            <a:ext cx="5656226" cy="6902739"/>
          </a:xfrm>
          <a:prstGeom prst="rect">
            <a:avLst/>
          </a:prstGeom>
        </p:spPr>
      </p:pic>
      <p:sp>
        <p:nvSpPr>
          <p:cNvPr id="286" name="Google Shape;286;p47"/>
          <p:cNvSpPr txBox="1">
            <a:spLocks noGrp="1"/>
          </p:cNvSpPr>
          <p:nvPr>
            <p:ph type="title"/>
          </p:nvPr>
        </p:nvSpPr>
        <p:spPr>
          <a:xfrm>
            <a:off x="5647816" y="269070"/>
            <a:ext cx="6159366" cy="7571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Project structure</a:t>
            </a:r>
            <a:endParaRPr dirty="0"/>
          </a:p>
        </p:txBody>
      </p:sp>
      <p:sp>
        <p:nvSpPr>
          <p:cNvPr id="287" name="Google Shape;287;p47"/>
          <p:cNvSpPr txBox="1">
            <a:spLocks noGrp="1"/>
          </p:cNvSpPr>
          <p:nvPr>
            <p:ph idx="1"/>
          </p:nvPr>
        </p:nvSpPr>
        <p:spPr>
          <a:xfrm>
            <a:off x="5836661" y="665922"/>
            <a:ext cx="6159365" cy="514978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br>
              <a:rPr lang="en" dirty="0"/>
            </a:br>
            <a:r>
              <a:rPr lang="en" dirty="0"/>
              <a:t>All java files</a:t>
            </a:r>
            <a:br>
              <a:rPr lang="en" dirty="0"/>
            </a:br>
            <a:r>
              <a:rPr lang="en" dirty="0"/>
              <a:t>Java classes implementing the app</a:t>
            </a:r>
            <a:br>
              <a:rPr lang="en" dirty="0"/>
            </a:br>
            <a:br>
              <a:rPr lang="en" dirty="0"/>
            </a:br>
            <a:r>
              <a:rPr lang="en" dirty="0"/>
              <a:t>JUnit tests for the UI</a:t>
            </a:r>
            <a:br>
              <a:rPr lang="en" dirty="0"/>
            </a:br>
            <a:r>
              <a:rPr lang="en" dirty="0"/>
              <a:t>JUnit tests for other Java code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cxnSp>
        <p:nvCxnSpPr>
          <p:cNvPr id="290" name="Google Shape;290;p47"/>
          <p:cNvCxnSpPr>
            <a:cxnSpLocks/>
          </p:cNvCxnSpPr>
          <p:nvPr/>
        </p:nvCxnSpPr>
        <p:spPr>
          <a:xfrm flipH="1" flipV="1">
            <a:off x="1649896" y="1300575"/>
            <a:ext cx="4118326" cy="295798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47"/>
          <p:cNvCxnSpPr>
            <a:cxnSpLocks/>
          </p:cNvCxnSpPr>
          <p:nvPr/>
        </p:nvCxnSpPr>
        <p:spPr>
          <a:xfrm flipH="1" flipV="1">
            <a:off x="3072498" y="1613961"/>
            <a:ext cx="2750739" cy="423306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47"/>
          <p:cNvCxnSpPr>
            <a:cxnSpLocks/>
          </p:cNvCxnSpPr>
          <p:nvPr/>
        </p:nvCxnSpPr>
        <p:spPr>
          <a:xfrm flipH="1" flipV="1">
            <a:off x="3710456" y="2184136"/>
            <a:ext cx="2051787" cy="688833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47"/>
          <p:cNvCxnSpPr>
            <a:cxnSpLocks/>
            <a:stCxn id="287" idx="1"/>
          </p:cNvCxnSpPr>
          <p:nvPr/>
        </p:nvCxnSpPr>
        <p:spPr>
          <a:xfrm flipH="1" flipV="1">
            <a:off x="3173611" y="2458512"/>
            <a:ext cx="2663050" cy="78230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4034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Task domain object</a:t>
            </a:r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idx="1"/>
          </p:nvPr>
        </p:nvSpPr>
        <p:spPr>
          <a:xfrm>
            <a:off x="5791201" y="1200150"/>
            <a:ext cx="6400800" cy="2497643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Task {</a:t>
            </a:r>
            <a:b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 </a:t>
            </a: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en-GB" sz="2400" b="1" dirty="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name;</a:t>
            </a:r>
            <a:br>
              <a:rPr lang="en-GB" sz="2400" b="1" dirty="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 int </a:t>
            </a:r>
            <a:r>
              <a:rPr lang="en-GB" sz="2400" b="1" dirty="0" err="1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pomodorosRemaining</a:t>
            </a: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GB" sz="2400" b="1" dirty="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 Date </a:t>
            </a:r>
            <a:r>
              <a:rPr lang="en-GB" sz="2400" b="1" dirty="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deadline</a:t>
            </a: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400" b="1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667" b="1" dirty="0"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4294967295"/>
          </p:nvPr>
        </p:nvSpPr>
        <p:spPr>
          <a:xfrm>
            <a:off x="614234" y="1179783"/>
            <a:ext cx="4812532" cy="392893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We will use the </a:t>
            </a:r>
            <a:r>
              <a:rPr lang="en-GB" dirty="0">
                <a:solidFill>
                  <a:schemeClr val="bg1"/>
                </a:solidFill>
                <a:latin typeface="Roboto Mono" panose="020B0604020202020204" charset="0"/>
                <a:ea typeface="Courier New"/>
                <a:cs typeface="Roboto Mono" panose="020B0604020202020204" charset="0"/>
                <a:sym typeface="Courier New"/>
              </a:rPr>
              <a:t>Task </a:t>
            </a:r>
            <a:r>
              <a:rPr lang="en-GB" dirty="0">
                <a:solidFill>
                  <a:schemeClr val="bg1"/>
                </a:solidFill>
              </a:rPr>
              <a:t>class (extract shown to the right) to represent the Task domain model.  </a:t>
            </a:r>
            <a:endParaRPr dirty="0">
              <a:solidFill>
                <a:schemeClr val="bg1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These are some attributes that may be used by Task related logic in our app – there can be others.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7254909" y="3864633"/>
            <a:ext cx="4322858" cy="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Extract from Task.java</a:t>
            </a:r>
            <a:endParaRPr sz="2400" b="1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More details of the Task class</a:t>
            </a: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idx="1"/>
          </p:nvPr>
        </p:nvSpPr>
        <p:spPr>
          <a:xfrm>
            <a:off x="595843" y="1200149"/>
            <a:ext cx="6798732" cy="5280163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</a:t>
            </a: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Task {</a:t>
            </a:r>
            <a:b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 </a:t>
            </a: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en-GB" sz="2400" b="1" dirty="0">
                <a:solidFill>
                  <a:schemeClr val="bg1">
                    <a:lumMod val="50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2400" b="1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String name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 this.</a:t>
            </a:r>
            <a:r>
              <a:rPr lang="en-GB" sz="2400" b="1" dirty="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= name;</a:t>
            </a:r>
            <a:b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b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public String </a:t>
            </a:r>
            <a:r>
              <a:rPr lang="en-GB" sz="2400" b="1" dirty="0" err="1">
                <a:solidFill>
                  <a:schemeClr val="accent6">
                    <a:lumMod val="50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getName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(){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this.</a:t>
            </a:r>
            <a:r>
              <a:rPr lang="en-GB" sz="2400" b="1" dirty="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GB" sz="2400" b="1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b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public void </a:t>
            </a:r>
            <a:r>
              <a:rPr lang="en-GB" sz="2400" b="1" dirty="0" err="1">
                <a:solidFill>
                  <a:schemeClr val="accent6">
                    <a:lumMod val="50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setName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2400" b="1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String name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this.</a:t>
            </a:r>
            <a:r>
              <a:rPr lang="en-GB" sz="2400" b="1" dirty="0">
                <a:solidFill>
                  <a:srgbClr val="660E7A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= name;</a:t>
            </a:r>
            <a:b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 b="1" dirty="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lang="en-GB" sz="24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None/>
            </a:pPr>
            <a:endParaRPr lang="en-GB"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4294967295"/>
          </p:nvPr>
        </p:nvSpPr>
        <p:spPr>
          <a:xfrm>
            <a:off x="7394575" y="1200150"/>
            <a:ext cx="4797425" cy="490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We define a class called Task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With a member variable called name, of type String, and only accessible within this class.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A constructor, so when a new Task is created the name is initialised via a parameter.</a:t>
            </a:r>
            <a:br>
              <a:rPr lang="en-GB" sz="2400" dirty="0">
                <a:solidFill>
                  <a:schemeClr val="bg1"/>
                </a:solidFill>
              </a:rPr>
            </a:b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Getter and setter methods so that other classes can get and set the task name.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2" name="Google Shape;293;p47">
            <a:extLst>
              <a:ext uri="{FF2B5EF4-FFF2-40B4-BE49-F238E27FC236}">
                <a16:creationId xmlns:a16="http://schemas.microsoft.com/office/drawing/2014/main" id="{1050F1E4-E2EA-8A90-72CD-B18646F2917D}"/>
              </a:ext>
            </a:extLst>
          </p:cNvPr>
          <p:cNvCxnSpPr>
            <a:cxnSpLocks/>
          </p:cNvCxnSpPr>
          <p:nvPr/>
        </p:nvCxnSpPr>
        <p:spPr>
          <a:xfrm flipH="1" flipV="1">
            <a:off x="5002411" y="3521999"/>
            <a:ext cx="2663050" cy="78230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293;p47">
            <a:extLst>
              <a:ext uri="{FF2B5EF4-FFF2-40B4-BE49-F238E27FC236}">
                <a16:creationId xmlns:a16="http://schemas.microsoft.com/office/drawing/2014/main" id="{56F39765-B950-45C0-D786-AE1C102F1CF2}"/>
              </a:ext>
            </a:extLst>
          </p:cNvPr>
          <p:cNvCxnSpPr>
            <a:cxnSpLocks/>
          </p:cNvCxnSpPr>
          <p:nvPr/>
        </p:nvCxnSpPr>
        <p:spPr>
          <a:xfrm flipH="1" flipV="1">
            <a:off x="4644602" y="2261571"/>
            <a:ext cx="2663050" cy="78230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293;p47">
            <a:extLst>
              <a:ext uri="{FF2B5EF4-FFF2-40B4-BE49-F238E27FC236}">
                <a16:creationId xmlns:a16="http://schemas.microsoft.com/office/drawing/2014/main" id="{056E2EA1-A1DA-14E2-E53C-BB33C4A9EF43}"/>
              </a:ext>
            </a:extLst>
          </p:cNvPr>
          <p:cNvCxnSpPr>
            <a:cxnSpLocks/>
          </p:cNvCxnSpPr>
          <p:nvPr/>
        </p:nvCxnSpPr>
        <p:spPr>
          <a:xfrm flipH="1" flipV="1">
            <a:off x="5764696" y="4812174"/>
            <a:ext cx="1765322" cy="553548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3D33-DF36-4619-B0DD-8F576D41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C83E0-035D-4406-874B-CC9753A98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748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of the Android Studio Project tab">
            <a:extLst>
              <a:ext uri="{FF2B5EF4-FFF2-40B4-BE49-F238E27FC236}">
                <a16:creationId xmlns:a16="http://schemas.microsoft.com/office/drawing/2014/main" id="{DAD79241-564D-421A-A819-D7BA1520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34" y="-44740"/>
            <a:ext cx="5656226" cy="6902739"/>
          </a:xfrm>
          <a:prstGeom prst="rect">
            <a:avLst/>
          </a:prstGeom>
        </p:spPr>
      </p:pic>
      <p:sp>
        <p:nvSpPr>
          <p:cNvPr id="286" name="Google Shape;286;p47"/>
          <p:cNvSpPr txBox="1">
            <a:spLocks noGrp="1"/>
          </p:cNvSpPr>
          <p:nvPr>
            <p:ph type="title"/>
          </p:nvPr>
        </p:nvSpPr>
        <p:spPr>
          <a:xfrm>
            <a:off x="5647816" y="269070"/>
            <a:ext cx="6159366" cy="7571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Project structure</a:t>
            </a:r>
            <a:endParaRPr dirty="0"/>
          </a:p>
        </p:txBody>
      </p:sp>
      <p:sp>
        <p:nvSpPr>
          <p:cNvPr id="287" name="Google Shape;287;p47"/>
          <p:cNvSpPr txBox="1">
            <a:spLocks noGrp="1"/>
          </p:cNvSpPr>
          <p:nvPr>
            <p:ph idx="1"/>
          </p:nvPr>
        </p:nvSpPr>
        <p:spPr>
          <a:xfrm>
            <a:off x="5836661" y="665922"/>
            <a:ext cx="6159365" cy="514978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br>
              <a:rPr lang="en" dirty="0"/>
            </a:br>
            <a:r>
              <a:rPr lang="en" dirty="0"/>
              <a:t>XML files defining UI layouts</a:t>
            </a:r>
            <a:br>
              <a:rPr lang="en" dirty="0"/>
            </a:br>
            <a:br>
              <a:rPr lang="en" dirty="0"/>
            </a:br>
            <a:r>
              <a:rPr lang="en" dirty="0"/>
              <a:t>XML files defining various other resources – strings, colours</a:t>
            </a:r>
            <a:endParaRPr dirty="0"/>
          </a:p>
        </p:txBody>
      </p:sp>
      <p:cxnSp>
        <p:nvCxnSpPr>
          <p:cNvPr id="294" name="Google Shape;294;p47"/>
          <p:cNvCxnSpPr>
            <a:cxnSpLocks/>
          </p:cNvCxnSpPr>
          <p:nvPr/>
        </p:nvCxnSpPr>
        <p:spPr>
          <a:xfrm flipH="1" flipV="1">
            <a:off x="1928192" y="3457437"/>
            <a:ext cx="3895045" cy="782301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47"/>
          <p:cNvCxnSpPr>
            <a:cxnSpLocks/>
          </p:cNvCxnSpPr>
          <p:nvPr/>
        </p:nvCxnSpPr>
        <p:spPr>
          <a:xfrm flipH="1" flipV="1">
            <a:off x="1928192" y="4239738"/>
            <a:ext cx="3834051" cy="769584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3113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Resources</a:t>
            </a: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idx="1"/>
          </p:nvPr>
        </p:nvSpPr>
        <p:spPr>
          <a:xfrm>
            <a:off x="3908611" y="1200150"/>
            <a:ext cx="7202831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 Android almost everything is a resource.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Each type of resource is stored in its own subdirectory of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res</a:t>
            </a:r>
            <a:r>
              <a:rPr lang="en" dirty="0"/>
              <a:t>.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drawable </a:t>
            </a:r>
            <a:r>
              <a:rPr lang="en" dirty="0"/>
              <a:t>(vector graphics),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layout </a:t>
            </a:r>
            <a:r>
              <a:rPr lang="en" dirty="0"/>
              <a:t>(UI),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menu</a:t>
            </a:r>
            <a:r>
              <a:rPr lang="en" dirty="0"/>
              <a:t>,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en" dirty="0"/>
              <a:t>.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See Codepath’s excellent summary</a:t>
            </a:r>
            <a:r>
              <a:rPr lang="en" dirty="0"/>
              <a:t>.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4" name="Picture 3" descr="Screenshot of the Android Studio Project tab showing the content of the res folder">
            <a:extLst>
              <a:ext uri="{FF2B5EF4-FFF2-40B4-BE49-F238E27FC236}">
                <a16:creationId xmlns:a16="http://schemas.microsoft.com/office/drawing/2014/main" id="{4441238C-C008-4B0B-A40E-08CEC78E5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0150"/>
            <a:ext cx="3908611" cy="56344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5EA0-5825-40A2-A5F2-39F1B542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clicking on any layout XML file (usually in res/layout </a:t>
            </a:r>
            <a:r>
              <a:rPr lang="en-GB" dirty="0" err="1"/>
              <a:t>dir</a:t>
            </a:r>
            <a:r>
              <a:rPr lang="en-GB" dirty="0"/>
              <a:t>) displays the UI builder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11B039-8BA9-1E50-EA8D-5F527487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06" y="647634"/>
            <a:ext cx="9807349" cy="60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4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83A9C5-5E4C-4640-9E42-B7AB5975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basic app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8ABF92-8D5A-452B-991F-873974AE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Lets look at the simple empty Activity created by the </a:t>
            </a:r>
            <a:r>
              <a:rPr lang="en-GB" dirty="0" err="1"/>
              <a:t>Wiazrd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Its empty. 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So I’ve added a </a:t>
            </a:r>
            <a:br>
              <a:rPr lang="en-GB" dirty="0"/>
            </a:br>
            <a:r>
              <a:rPr lang="en-GB" dirty="0" err="1"/>
              <a:t>TextView</a:t>
            </a:r>
            <a:r>
              <a:rPr lang="en-GB" dirty="0"/>
              <a:t> (label)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C57B-DB6C-4451-843E-B53DFEBCF51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824FF0-1BEF-7819-E210-AA16771B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900" y="1757572"/>
            <a:ext cx="6422252" cy="48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0011-952C-4629-80CC-C60361B8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actually be used by a mobile device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75270A7-7AFF-4057-A82A-93351A4F2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229" y="2861187"/>
            <a:ext cx="11122771" cy="3996813"/>
          </a:xfr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8D9E738-96E9-4D86-8498-936FD0F62D1C}"/>
              </a:ext>
            </a:extLst>
          </p:cNvPr>
          <p:cNvSpPr txBox="1">
            <a:spLocks/>
          </p:cNvSpPr>
          <p:nvPr/>
        </p:nvSpPr>
        <p:spPr>
          <a:xfrm>
            <a:off x="595842" y="1200150"/>
            <a:ext cx="10996389" cy="4615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app user’s device will use the activity_main.xml file when building the UI.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It defines a </a:t>
            </a:r>
            <a:r>
              <a:rPr lang="en-GB" dirty="0" err="1"/>
              <a:t>TextView</a:t>
            </a:r>
            <a:r>
              <a:rPr lang="en-GB" dirty="0"/>
              <a:t> with the </a:t>
            </a:r>
            <a:r>
              <a:rPr lang="en-GB" dirty="0" err="1"/>
              <a:t>android:text</a:t>
            </a:r>
            <a:r>
              <a:rPr lang="en-GB" dirty="0"/>
              <a:t> value “Hello World”</a:t>
            </a:r>
          </a:p>
        </p:txBody>
      </p:sp>
      <p:cxnSp>
        <p:nvCxnSpPr>
          <p:cNvPr id="7" name="Google Shape;224;p38">
            <a:extLst>
              <a:ext uri="{FF2B5EF4-FFF2-40B4-BE49-F238E27FC236}">
                <a16:creationId xmlns:a16="http://schemas.microsoft.com/office/drawing/2014/main" id="{460452C0-A1FE-4F31-910F-8484ADA9E145}"/>
              </a:ext>
            </a:extLst>
          </p:cNvPr>
          <p:cNvCxnSpPr>
            <a:cxnSpLocks/>
          </p:cNvCxnSpPr>
          <p:nvPr/>
        </p:nvCxnSpPr>
        <p:spPr>
          <a:xfrm>
            <a:off x="3274142" y="2687236"/>
            <a:ext cx="314632" cy="2818829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4;p38">
            <a:extLst>
              <a:ext uri="{FF2B5EF4-FFF2-40B4-BE49-F238E27FC236}">
                <a16:creationId xmlns:a16="http://schemas.microsoft.com/office/drawing/2014/main" id="{A222AD00-F90D-43EE-BC0B-E724D0F7B6FA}"/>
              </a:ext>
            </a:extLst>
          </p:cNvPr>
          <p:cNvCxnSpPr>
            <a:cxnSpLocks/>
          </p:cNvCxnSpPr>
          <p:nvPr/>
        </p:nvCxnSpPr>
        <p:spPr>
          <a:xfrm>
            <a:off x="9261987" y="3429000"/>
            <a:ext cx="1582994" cy="222885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6032E5-4481-4DBA-ABD0-46FAF15BFA4F}"/>
              </a:ext>
            </a:extLst>
          </p:cNvPr>
          <p:cNvSpPr txBox="1"/>
          <p:nvPr/>
        </p:nvSpPr>
        <p:spPr>
          <a:xfrm>
            <a:off x="7525602" y="2861187"/>
            <a:ext cx="4066629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dirty="0"/>
              <a:t>Although you can set it by selecting the </a:t>
            </a:r>
            <a:r>
              <a:rPr lang="en-GB" sz="2400" dirty="0" err="1"/>
              <a:t>TextView</a:t>
            </a:r>
            <a:r>
              <a:rPr lang="en-GB" sz="2400" dirty="0"/>
              <a:t> and using the Attributes panel</a:t>
            </a:r>
          </a:p>
        </p:txBody>
      </p:sp>
    </p:spTree>
    <p:extLst>
      <p:ext uri="{BB962C8B-B14F-4D97-AF65-F5344CB8AC3E}">
        <p14:creationId xmlns:p14="http://schemas.microsoft.com/office/powerpoint/2010/main" val="2290573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85B0D-C466-433C-BEE1-9AAD415C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far, so good…. if your going to insist your app users can read English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803F-FBE1-491D-8937-2830B00B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9816518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about if you want to expand into other markets?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Define a different activity_main.xml for every language?</a:t>
            </a:r>
          </a:p>
        </p:txBody>
      </p:sp>
      <p:pic>
        <p:nvPicPr>
          <p:cNvPr id="7" name="Picture 6" descr="A person holding his face&#10;&#10;Description automatically generated with low confidence">
            <a:extLst>
              <a:ext uri="{FF2B5EF4-FFF2-40B4-BE49-F238E27FC236}">
                <a16:creationId xmlns:a16="http://schemas.microsoft.com/office/drawing/2014/main" id="{EDAE0105-71F3-454A-A79E-FC71CC99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77" y="3102122"/>
            <a:ext cx="5156309" cy="28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6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E217-AFE1-4D8D-BCEF-44738B89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webpages work (very roughly)</a:t>
            </a:r>
          </a:p>
        </p:txBody>
      </p:sp>
      <p:pic>
        <p:nvPicPr>
          <p:cNvPr id="5" name="Content Placeholder 4" descr="Screenshot of a webpage">
            <a:extLst>
              <a:ext uri="{FF2B5EF4-FFF2-40B4-BE49-F238E27FC236}">
                <a16:creationId xmlns:a16="http://schemas.microsoft.com/office/drawing/2014/main" id="{B37FE738-F9F5-489D-B668-1FB8CB1BD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3529" y="3141555"/>
            <a:ext cx="4393476" cy="2803456"/>
          </a:xfrm>
        </p:spPr>
      </p:pic>
      <p:pic>
        <p:nvPicPr>
          <p:cNvPr id="7" name="Picture 6" descr="firefox logo">
            <a:extLst>
              <a:ext uri="{FF2B5EF4-FFF2-40B4-BE49-F238E27FC236}">
                <a16:creationId xmlns:a16="http://schemas.microsoft.com/office/drawing/2014/main" id="{96E40CBE-C8FF-467A-BD7B-8194F929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10" y="1122493"/>
            <a:ext cx="2758679" cy="1181202"/>
          </a:xfrm>
          <a:prstGeom prst="rect">
            <a:avLst/>
          </a:prstGeom>
        </p:spPr>
      </p:pic>
      <p:pic>
        <p:nvPicPr>
          <p:cNvPr id="9" name="Picture 8" descr="HTML5 logo">
            <a:extLst>
              <a:ext uri="{FF2B5EF4-FFF2-40B4-BE49-F238E27FC236}">
                <a16:creationId xmlns:a16="http://schemas.microsoft.com/office/drawing/2014/main" id="{9EBF8A37-3C26-4142-9F3D-54AA3657BF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75"/>
          <a:stretch/>
        </p:blipFill>
        <p:spPr>
          <a:xfrm>
            <a:off x="259242" y="724561"/>
            <a:ext cx="1301695" cy="2281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CSS3 Logo">
            <a:extLst>
              <a:ext uri="{FF2B5EF4-FFF2-40B4-BE49-F238E27FC236}">
                <a16:creationId xmlns:a16="http://schemas.microsoft.com/office/drawing/2014/main" id="{65F8DCB8-41C1-4D31-85A6-8D94894F8F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r="33287"/>
          <a:stretch/>
        </p:blipFill>
        <p:spPr>
          <a:xfrm>
            <a:off x="220868" y="3283878"/>
            <a:ext cx="1301695" cy="2281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 descr="Javasript logo">
            <a:extLst>
              <a:ext uri="{FF2B5EF4-FFF2-40B4-BE49-F238E27FC236}">
                <a16:creationId xmlns:a16="http://schemas.microsoft.com/office/drawing/2014/main" id="{73EE6245-27D8-474E-AF77-A8DFBBA43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69" r="-1904"/>
          <a:stretch/>
        </p:blipFill>
        <p:spPr>
          <a:xfrm>
            <a:off x="3291148" y="4032248"/>
            <a:ext cx="1407221" cy="22818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9F89EC-C005-4878-9528-3376264EF48B}"/>
              </a:ext>
            </a:extLst>
          </p:cNvPr>
          <p:cNvSpPr txBox="1"/>
          <p:nvPr/>
        </p:nvSpPr>
        <p:spPr>
          <a:xfrm>
            <a:off x="1761847" y="957062"/>
            <a:ext cx="20100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Content, forms, images, etc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BCD42-1081-4E1E-BB71-22F72A785AD0}"/>
              </a:ext>
            </a:extLst>
          </p:cNvPr>
          <p:cNvSpPr txBox="1"/>
          <p:nvPr/>
        </p:nvSpPr>
        <p:spPr>
          <a:xfrm>
            <a:off x="1761847" y="3236016"/>
            <a:ext cx="2010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Style, layout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42273-724D-4FB6-AEFB-8FD09E44DC4D}"/>
              </a:ext>
            </a:extLst>
          </p:cNvPr>
          <p:cNvSpPr txBox="1"/>
          <p:nvPr/>
        </p:nvSpPr>
        <p:spPr>
          <a:xfrm>
            <a:off x="4929690" y="4266110"/>
            <a:ext cx="2010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Interactivity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8112E-81A1-4DF4-A612-5A48CBEA2AA8}"/>
              </a:ext>
            </a:extLst>
          </p:cNvPr>
          <p:cNvSpPr txBox="1"/>
          <p:nvPr/>
        </p:nvSpPr>
        <p:spPr>
          <a:xfrm>
            <a:off x="8640167" y="1122493"/>
            <a:ext cx="24712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Browser processes them all to produce</a:t>
            </a: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18" name="Google Shape;224;p38">
            <a:extLst>
              <a:ext uri="{FF2B5EF4-FFF2-40B4-BE49-F238E27FC236}">
                <a16:creationId xmlns:a16="http://schemas.microsoft.com/office/drawing/2014/main" id="{68677D5F-38D5-4952-A900-684BBB120B08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771913" y="1649560"/>
            <a:ext cx="1889497" cy="63534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224;p38">
            <a:extLst>
              <a:ext uri="{FF2B5EF4-FFF2-40B4-BE49-F238E27FC236}">
                <a16:creationId xmlns:a16="http://schemas.microsoft.com/office/drawing/2014/main" id="{3F51E65D-90D9-4203-9B3B-DAB368D882C0}"/>
              </a:ext>
            </a:extLst>
          </p:cNvPr>
          <p:cNvCxnSpPr>
            <a:cxnSpLocks/>
          </p:cNvCxnSpPr>
          <p:nvPr/>
        </p:nvCxnSpPr>
        <p:spPr>
          <a:xfrm flipV="1">
            <a:off x="3784315" y="1865494"/>
            <a:ext cx="2029495" cy="1563506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24;p38">
            <a:extLst>
              <a:ext uri="{FF2B5EF4-FFF2-40B4-BE49-F238E27FC236}">
                <a16:creationId xmlns:a16="http://schemas.microsoft.com/office/drawing/2014/main" id="{AAA97AA4-1B48-43A0-B70B-6A6BD002467A}"/>
              </a:ext>
            </a:extLst>
          </p:cNvPr>
          <p:cNvCxnSpPr>
            <a:cxnSpLocks/>
          </p:cNvCxnSpPr>
          <p:nvPr/>
        </p:nvCxnSpPr>
        <p:spPr>
          <a:xfrm flipV="1">
            <a:off x="5262880" y="2342057"/>
            <a:ext cx="751840" cy="1955623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24;p38">
            <a:extLst>
              <a:ext uri="{FF2B5EF4-FFF2-40B4-BE49-F238E27FC236}">
                <a16:creationId xmlns:a16="http://schemas.microsoft.com/office/drawing/2014/main" id="{31FE0CCF-85A3-42BE-88A4-379E9E25C056}"/>
              </a:ext>
            </a:extLst>
          </p:cNvPr>
          <p:cNvCxnSpPr>
            <a:cxnSpLocks/>
          </p:cNvCxnSpPr>
          <p:nvPr/>
        </p:nvCxnSpPr>
        <p:spPr>
          <a:xfrm>
            <a:off x="9753600" y="2568484"/>
            <a:ext cx="0" cy="962379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" name="Picture 29" descr="CSS3 Logo">
            <a:extLst>
              <a:ext uri="{FF2B5EF4-FFF2-40B4-BE49-F238E27FC236}">
                <a16:creationId xmlns:a16="http://schemas.microsoft.com/office/drawing/2014/main" id="{97AC8B2C-6478-47DB-9362-4AC8DDB40A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r="33287"/>
          <a:stretch/>
        </p:blipFill>
        <p:spPr>
          <a:xfrm>
            <a:off x="612552" y="3711374"/>
            <a:ext cx="1301695" cy="2281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 descr="CSS3 Logo">
            <a:extLst>
              <a:ext uri="{FF2B5EF4-FFF2-40B4-BE49-F238E27FC236}">
                <a16:creationId xmlns:a16="http://schemas.microsoft.com/office/drawing/2014/main" id="{CA9C96BC-7636-47AD-90DE-B40A46EE0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r="33287"/>
          <a:stretch/>
        </p:blipFill>
        <p:spPr>
          <a:xfrm>
            <a:off x="1012708" y="4101956"/>
            <a:ext cx="1301695" cy="2281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Picture 31" descr="Javasript logo">
            <a:extLst>
              <a:ext uri="{FF2B5EF4-FFF2-40B4-BE49-F238E27FC236}">
                <a16:creationId xmlns:a16="http://schemas.microsoft.com/office/drawing/2014/main" id="{F3707D0C-FF76-452B-B5A6-0783DDD049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69" r="-1904"/>
          <a:stretch/>
        </p:blipFill>
        <p:spPr>
          <a:xfrm>
            <a:off x="3532629" y="4424811"/>
            <a:ext cx="1407221" cy="2281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F275FE-FD4D-4B0C-868D-3B07467580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69" r="-1904"/>
          <a:stretch/>
        </p:blipFill>
        <p:spPr>
          <a:xfrm>
            <a:off x="3924315" y="4757760"/>
            <a:ext cx="1407221" cy="228186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63244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9051-F56C-44FA-B1E0-BDB64A65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resources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E9A3-7A7F-451B-851B-F1859DBF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852" y="1200150"/>
            <a:ext cx="7020231" cy="4615555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This is where string resource save you a lot of work.</a:t>
            </a:r>
          </a:p>
          <a:p>
            <a:pPr marL="0" indent="0">
              <a:buNone/>
            </a:pPr>
            <a:r>
              <a:rPr lang="en-GB" sz="2400" dirty="0"/>
              <a:t>All text shown in your app should be stored in </a:t>
            </a:r>
            <a:br>
              <a:rPr lang="en-GB" sz="2400" dirty="0"/>
            </a:br>
            <a:r>
              <a:rPr lang="en-GB" sz="2400" dirty="0"/>
              <a:t> </a:t>
            </a:r>
            <a:r>
              <a:rPr lang="en-GB" sz="2400" dirty="0">
                <a:latin typeface="Consolas" panose="020B0609020204030204" pitchFamily="49" charset="0"/>
              </a:rPr>
              <a:t>res/values/strings.xml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400" dirty="0"/>
              <a:t>(or alternative, like </a:t>
            </a:r>
            <a:r>
              <a:rPr lang="en-GB" sz="2400" dirty="0">
                <a:latin typeface="Consolas" panose="020B0609020204030204" pitchFamily="49" charset="0"/>
              </a:rPr>
              <a:t>res/values-</a:t>
            </a:r>
            <a:r>
              <a:rPr lang="en-GB" sz="2400" dirty="0" err="1">
                <a:latin typeface="Consolas" panose="020B0609020204030204" pitchFamily="49" charset="0"/>
              </a:rPr>
              <a:t>fr</a:t>
            </a:r>
            <a:r>
              <a:rPr lang="en-GB" sz="2400" dirty="0">
                <a:latin typeface="Consolas" panose="020B0609020204030204" pitchFamily="49" charset="0"/>
              </a:rPr>
              <a:t>/strings.xml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dirty="0"/>
              <a:t>Can provide multiple versions - one for each language, and Android will automatically select the appropriate one. See </a:t>
            </a:r>
            <a:r>
              <a:rPr lang="en-GB" sz="2400" u="sng" dirty="0">
                <a:solidFill>
                  <a:schemeClr val="hlink"/>
                </a:solidFill>
                <a:hlinkClick r:id="rId2"/>
              </a:rPr>
              <a:t>Localize your app</a:t>
            </a:r>
            <a:r>
              <a:rPr lang="en-GB" sz="2400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dirty="0"/>
              <a:t>Using string resources is </a:t>
            </a:r>
            <a:r>
              <a:rPr lang="en-GB" sz="2400" dirty="0">
                <a:solidFill>
                  <a:srgbClr val="F9C853"/>
                </a:solidFill>
              </a:rPr>
              <a:t>Android best practice code style</a:t>
            </a:r>
            <a:r>
              <a:rPr lang="en-GB" sz="2400" dirty="0"/>
              <a:t>.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 dirty="0"/>
              <a:t>More details @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Android developers string resources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6915CC70-2E1D-4C03-B725-31B588B3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2" y="1200149"/>
            <a:ext cx="3287899" cy="48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32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83F15E-9AE2-4693-A601-C981C0EE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370580-9113-4F67-81CC-620728602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Resources are the additional files and static content used by your app grouped by type</a:t>
            </a:r>
          </a:p>
          <a:p>
            <a:r>
              <a:rPr lang="en-GB" sz="2800" dirty="0"/>
              <a:t>images, </a:t>
            </a:r>
          </a:p>
          <a:p>
            <a:r>
              <a:rPr lang="en-GB" sz="2800" dirty="0"/>
              <a:t>animations, </a:t>
            </a:r>
          </a:p>
          <a:p>
            <a:r>
              <a:rPr lang="en-GB" sz="2800" dirty="0"/>
              <a:t>colour definitions for reusing the same colour throughout the app,</a:t>
            </a:r>
          </a:p>
          <a:p>
            <a:r>
              <a:rPr lang="en-GB" sz="2800" dirty="0"/>
              <a:t>defining menus text and icons,</a:t>
            </a:r>
          </a:p>
          <a:p>
            <a:r>
              <a:rPr lang="en-GB" sz="2800" dirty="0"/>
              <a:t>text displayed on the UI</a:t>
            </a:r>
          </a:p>
        </p:txBody>
      </p:sp>
    </p:spTree>
    <p:extLst>
      <p:ext uri="{BB962C8B-B14F-4D97-AF65-F5344CB8AC3E}">
        <p14:creationId xmlns:p14="http://schemas.microsoft.com/office/powerpoint/2010/main" val="4049439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83F15E-9AE2-4693-A601-C981C0EE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resource rather than embed in code?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370580-9113-4F67-81CC-620728602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/>
              <a:t>Maintainability. </a:t>
            </a:r>
          </a:p>
          <a:p>
            <a:r>
              <a:rPr lang="en-GB" sz="2800" dirty="0"/>
              <a:t>It’s a lot easier to find, update, and replace resources if your searching a directory rather than through code.</a:t>
            </a:r>
          </a:p>
          <a:p>
            <a:r>
              <a:rPr lang="en-GB" sz="2800" dirty="0"/>
              <a:t>Easier to provide alternatives – e.g. </a:t>
            </a:r>
          </a:p>
          <a:p>
            <a:pPr lvl="1"/>
            <a:r>
              <a:rPr lang="en-GB" sz="2800" dirty="0"/>
              <a:t>one UI for portrait, one for landscape, </a:t>
            </a:r>
          </a:p>
          <a:p>
            <a:pPr lvl="1"/>
            <a:r>
              <a:rPr lang="en-GB" sz="2800" dirty="0"/>
              <a:t>left to right vs right to left layouts, or </a:t>
            </a:r>
          </a:p>
          <a:p>
            <a:pPr lvl="1"/>
            <a:r>
              <a:rPr lang="en-GB" sz="2800" dirty="0"/>
              <a:t>text for English and other languages</a:t>
            </a:r>
          </a:p>
          <a:p>
            <a:pPr marL="0" indent="0">
              <a:buNone/>
            </a:pPr>
            <a:r>
              <a:rPr lang="en-GB" sz="2800" dirty="0"/>
              <a:t>See the </a:t>
            </a:r>
            <a:r>
              <a:rPr lang="en-GB" sz="2800" dirty="0">
                <a:hlinkClick r:id="rId2"/>
              </a:rPr>
              <a:t>Android Developers Docs </a:t>
            </a:r>
            <a:r>
              <a:rPr lang="en-GB" sz="2800" dirty="0"/>
              <a:t> for more details on how resources should be organised for different types and platforms.</a:t>
            </a:r>
          </a:p>
          <a:p>
            <a:pPr marL="0" indent="0">
              <a:buNone/>
            </a:pPr>
            <a:r>
              <a:rPr lang="en-GB" sz="2800" dirty="0">
                <a:solidFill>
                  <a:srgbClr val="F9C853"/>
                </a:solidFill>
              </a:rPr>
              <a:t>Its recommended coding practice and style.</a:t>
            </a:r>
          </a:p>
        </p:txBody>
      </p:sp>
    </p:spTree>
    <p:extLst>
      <p:ext uri="{BB962C8B-B14F-4D97-AF65-F5344CB8AC3E}">
        <p14:creationId xmlns:p14="http://schemas.microsoft.com/office/powerpoint/2010/main" val="311529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F7DE-B3DA-41A6-8DB7-4F619245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your strings.xml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7D77-07CC-44F0-BD70-4DDDBC4EE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Double click on it from the Project panel, and it’ll open in a regular XML editor.</a:t>
            </a:r>
          </a:p>
          <a:p>
            <a:pPr marL="0" indent="0">
              <a:buNone/>
            </a:pPr>
            <a:r>
              <a:rPr lang="en-GB" dirty="0"/>
              <a:t>Add a new </a:t>
            </a:r>
            <a:r>
              <a:rPr lang="en-GB" dirty="0">
                <a:solidFill>
                  <a:srgbClr val="F9C853"/>
                </a:solidFill>
                <a:latin typeface="Consolas" panose="020B0609020204030204" pitchFamily="49" charset="0"/>
              </a:rPr>
              <a:t>string</a:t>
            </a:r>
            <a:r>
              <a:rPr lang="en-GB" dirty="0"/>
              <a:t> resource, give it a </a:t>
            </a:r>
            <a:r>
              <a:rPr lang="en-GB" dirty="0">
                <a:solidFill>
                  <a:srgbClr val="F9C853"/>
                </a:solidFill>
                <a:latin typeface="Consolas" panose="020B0609020204030204" pitchFamily="49" charset="0"/>
              </a:rPr>
              <a:t>name</a:t>
            </a:r>
            <a:r>
              <a:rPr lang="en-GB" dirty="0"/>
              <a:t> by which to refer to it, and a </a:t>
            </a:r>
            <a:r>
              <a:rPr lang="en-GB" dirty="0">
                <a:solidFill>
                  <a:srgbClr val="F9C853"/>
                </a:solidFill>
                <a:latin typeface="Consolas" panose="020B0609020204030204" pitchFamily="49" charset="0"/>
              </a:rPr>
              <a:t>value</a:t>
            </a:r>
          </a:p>
          <a:p>
            <a:pPr marL="0" indent="0">
              <a:buNone/>
            </a:pPr>
            <a:endParaRPr lang="en-GB" dirty="0">
              <a:solidFill>
                <a:srgbClr val="F9C85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9C85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9C85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Here a new </a:t>
            </a:r>
            <a:r>
              <a:rPr lang="en-GB" dirty="0">
                <a:solidFill>
                  <a:srgbClr val="F9C853"/>
                </a:solidFill>
                <a:latin typeface="Consolas" panose="020B0609020204030204" pitchFamily="49" charset="0"/>
              </a:rPr>
              <a:t>string </a:t>
            </a:r>
            <a:r>
              <a:rPr lang="en-GB" dirty="0"/>
              <a:t>with</a:t>
            </a:r>
            <a:r>
              <a:rPr lang="en-GB" dirty="0">
                <a:solidFill>
                  <a:srgbClr val="F9C853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name</a:t>
            </a:r>
            <a:r>
              <a:rPr lang="en-GB" dirty="0">
                <a:solidFill>
                  <a:srgbClr val="F9C853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63A814"/>
                </a:solidFill>
                <a:latin typeface="Consolas" panose="020B0609020204030204" pitchFamily="49" charset="0"/>
              </a:rPr>
              <a:t>tv_main_welcome</a:t>
            </a:r>
            <a:r>
              <a:rPr lang="en-GB" dirty="0">
                <a:solidFill>
                  <a:srgbClr val="F9C853"/>
                </a:solidFill>
                <a:latin typeface="Consolas" panose="020B0609020204030204" pitchFamily="49" charset="0"/>
              </a:rPr>
              <a:t> </a:t>
            </a:r>
            <a:r>
              <a:rPr lang="en-GB" dirty="0"/>
              <a:t>and</a:t>
            </a:r>
            <a:r>
              <a:rPr lang="en-GB" dirty="0">
                <a:solidFill>
                  <a:srgbClr val="F9C853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9C853"/>
                </a:solidFill>
              </a:rPr>
              <a:t>value</a:t>
            </a:r>
            <a:r>
              <a:rPr lang="en-GB" dirty="0">
                <a:solidFill>
                  <a:srgbClr val="F9C853"/>
                </a:solidFill>
                <a:latin typeface="Consolas" panose="020B0609020204030204" pitchFamily="49" charset="0"/>
              </a:rPr>
              <a:t> “Do you have something to do?”</a:t>
            </a:r>
            <a:r>
              <a:rPr lang="en-GB" dirty="0">
                <a:solidFill>
                  <a:srgbClr val="F9C853"/>
                </a:solidFill>
              </a:rPr>
              <a:t> </a:t>
            </a:r>
            <a:r>
              <a:rPr lang="en-GB" dirty="0"/>
              <a:t>has been added.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01B587-BD5F-4772-B616-AB9D60CB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4" y="3300780"/>
            <a:ext cx="10320388" cy="15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91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1F40-403C-4E4F-973D-3E216140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Updating the layout XML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78BB2-4DAC-4D3A-99D6-974797A87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Change the text attribute to @string/tv_main_welcome</a:t>
            </a:r>
          </a:p>
          <a:p>
            <a:r>
              <a:rPr lang="en-GB" dirty="0">
                <a:solidFill>
                  <a:srgbClr val="F2C570"/>
                </a:solidFill>
                <a:latin typeface="Consolas" panose="020B0609020204030204" pitchFamily="49" charset="0"/>
              </a:rPr>
              <a:t>@string/ </a:t>
            </a:r>
            <a:r>
              <a:rPr lang="en-GB" dirty="0"/>
              <a:t>– indicates it a string resource being referred to</a:t>
            </a:r>
          </a:p>
          <a:p>
            <a:r>
              <a:rPr lang="en-GB" dirty="0" err="1">
                <a:solidFill>
                  <a:srgbClr val="F2C570"/>
                </a:solidFill>
                <a:latin typeface="Consolas" panose="020B0609020204030204" pitchFamily="49" charset="0"/>
              </a:rPr>
              <a:t>tv_main_welcome</a:t>
            </a:r>
            <a:r>
              <a:rPr lang="en-GB" dirty="0">
                <a:solidFill>
                  <a:srgbClr val="F2C570"/>
                </a:solidFill>
                <a:latin typeface="Consolas" panose="020B0609020204030204" pitchFamily="49" charset="0"/>
              </a:rPr>
              <a:t> </a:t>
            </a:r>
            <a:r>
              <a:rPr lang="en-GB" dirty="0"/>
              <a:t>– the name of that resource.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text on the UI now updates to the value defined in strings.xml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4DCE5B0-6496-450F-A1F8-52A9EFE6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42" y="3081860"/>
            <a:ext cx="11556477" cy="18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8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27CD-1EDF-435B-AB85-46048D73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resource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47A24-5272-4584-9DE6-4FFB88B4E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There are some special characters which have to be handled specially in strings.xml values (e.g. @ needs to be \@, ? Needs to be \?), e.g.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(bonus points if you spotted this mistake earlier!)</a:t>
            </a:r>
          </a:p>
          <a:p>
            <a:pPr marL="0" indent="0">
              <a:buNone/>
            </a:pPr>
            <a:r>
              <a:rPr lang="en-GB" dirty="0"/>
              <a:t>You can also include some HTML markup.</a:t>
            </a:r>
          </a:p>
          <a:p>
            <a:pPr marL="0" indent="0">
              <a:buNone/>
            </a:pPr>
            <a:r>
              <a:rPr lang="en-GB" dirty="0"/>
              <a:t>And have parameterised strings that get set at runtime, e.g.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See </a:t>
            </a:r>
            <a:r>
              <a:rPr lang="en-GB" dirty="0">
                <a:hlinkClick r:id="rId2"/>
              </a:rPr>
              <a:t>doc’s on String Formatting </a:t>
            </a:r>
            <a:r>
              <a:rPr lang="en-GB" dirty="0"/>
              <a:t>for more info.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06370-422A-4A02-98E4-AC19F667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3" y="2755699"/>
            <a:ext cx="10872602" cy="410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028633-BBE5-431B-8BC8-947D5E1C0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3" y="4895486"/>
            <a:ext cx="9914841" cy="41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62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Editing XML not for you?</a:t>
            </a:r>
            <a:endParaRPr/>
          </a:p>
        </p:txBody>
      </p:sp>
      <p:sp>
        <p:nvSpPr>
          <p:cNvPr id="336" name="Google Shape;336;p53"/>
          <p:cNvSpPr txBox="1"/>
          <p:nvPr/>
        </p:nvSpPr>
        <p:spPr>
          <a:xfrm>
            <a:off x="7894367" y="1660033"/>
            <a:ext cx="400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" sz="32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Click here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39" name="Google Shape;339;p53"/>
          <p:cNvSpPr txBox="1"/>
          <p:nvPr/>
        </p:nvSpPr>
        <p:spPr>
          <a:xfrm>
            <a:off x="93647" y="2807383"/>
            <a:ext cx="400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8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Then click </a:t>
            </a:r>
            <a:r>
              <a:rPr lang="en" sz="2800" i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+, then String value.</a:t>
            </a:r>
            <a:endParaRPr sz="2800" i="1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28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Complete the popup (just make sure its strings.xml)</a:t>
            </a:r>
            <a:endParaRPr sz="28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267A26F-3A6B-4BCE-B877-79AA7288C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" y="1516872"/>
            <a:ext cx="6580093" cy="722467"/>
          </a:xfrm>
          <a:prstGeom prst="rect">
            <a:avLst/>
          </a:prstGeom>
        </p:spPr>
      </p:pic>
      <p:cxnSp>
        <p:nvCxnSpPr>
          <p:cNvPr id="337" name="Google Shape;337;p53"/>
          <p:cNvCxnSpPr>
            <a:cxnSpLocks/>
            <a:stCxn id="336" idx="1"/>
          </p:cNvCxnSpPr>
          <p:nvPr/>
        </p:nvCxnSpPr>
        <p:spPr>
          <a:xfrm flipH="1" flipV="1">
            <a:off x="6835215" y="1897010"/>
            <a:ext cx="1059152" cy="144823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BDC25E-B29A-4FA8-9DCE-7F93CA6D5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871" y="2425448"/>
            <a:ext cx="5468468" cy="4391721"/>
          </a:xfrm>
          <a:prstGeom prst="rect">
            <a:avLst/>
          </a:prstGeom>
        </p:spPr>
      </p:pic>
      <p:cxnSp>
        <p:nvCxnSpPr>
          <p:cNvPr id="341" name="Google Shape;341;p53"/>
          <p:cNvCxnSpPr/>
          <p:nvPr/>
        </p:nvCxnSpPr>
        <p:spPr>
          <a:xfrm flipV="1">
            <a:off x="3311859" y="2801872"/>
            <a:ext cx="890160" cy="72007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87666A-CD3C-48BC-A629-402629D7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111" y="3306482"/>
            <a:ext cx="1806389" cy="2459319"/>
          </a:xfrm>
          <a:prstGeom prst="rect">
            <a:avLst/>
          </a:prstGeom>
        </p:spPr>
      </p:pic>
      <p:cxnSp>
        <p:nvCxnSpPr>
          <p:cNvPr id="340" name="Google Shape;340;p53"/>
          <p:cNvCxnSpPr>
            <a:cxnSpLocks/>
          </p:cNvCxnSpPr>
          <p:nvPr/>
        </p:nvCxnSpPr>
        <p:spPr>
          <a:xfrm flipV="1">
            <a:off x="3064966" y="4263650"/>
            <a:ext cx="2968021" cy="101574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1B93-3EDC-4A77-B7F9-6B6EC85F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BB59-02A1-4989-BCAD-698BB0F1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524615"/>
            <a:ext cx="10515600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Along with images, animations, etc. its possible to define colours in a similar way.</a:t>
            </a:r>
          </a:p>
          <a:p>
            <a:pPr marL="0" indent="0">
              <a:buNone/>
            </a:pPr>
            <a:r>
              <a:rPr lang="en-GB" dirty="0"/>
              <a:t>In res/values/colours.xml</a:t>
            </a:r>
          </a:p>
          <a:p>
            <a:pPr marL="0" indent="0">
              <a:buNone/>
            </a:pPr>
            <a:r>
              <a:rPr lang="en-GB" dirty="0"/>
              <a:t>Each colour has a name and hex code as value.</a:t>
            </a:r>
          </a:p>
          <a:p>
            <a:pPr marL="0" indent="0">
              <a:buNone/>
            </a:pPr>
            <a:r>
              <a:rPr lang="en-GB" dirty="0"/>
              <a:t>						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484E65-E6F3-4341-86E1-88E8A44E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80" y="3667719"/>
            <a:ext cx="4827047" cy="270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3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F3FD-46C8-4231-A4F0-636C40C3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5BAC-85F7-45C8-B3DF-AA524CB23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These can then be used to set colour attributes, e.g. background, </a:t>
            </a:r>
            <a:r>
              <a:rPr lang="en-GB" dirty="0" err="1"/>
              <a:t>textColor</a:t>
            </a:r>
            <a:r>
              <a:rPr lang="en-GB" dirty="0"/>
              <a:t>, ...</a:t>
            </a:r>
          </a:p>
          <a:p>
            <a:pPr marL="0" indent="0">
              <a:buNone/>
            </a:pPr>
            <a:r>
              <a:rPr lang="en-GB" dirty="0"/>
              <a:t>(find these in All Attributes)</a:t>
            </a:r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398CE68-5723-4EF7-8022-B2D7DC26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76" y="2745565"/>
            <a:ext cx="11338573" cy="27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2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15CB-D329-4C55-951F-DADC9364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on Devices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C64C51-F6F9-48FE-AC68-A703EE96E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3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BE132507-E143-4205-A7E3-78938CD85D2A}"/>
              </a:ext>
            </a:extLst>
          </p:cNvPr>
          <p:cNvSpPr/>
          <p:nvPr/>
        </p:nvSpPr>
        <p:spPr>
          <a:xfrm rot="1012080">
            <a:off x="8261992" y="3238107"/>
            <a:ext cx="3508310" cy="254725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8B54C-1736-4762-9156-A2582C68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Android UIs work (iOS is very similar)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28AF73-823C-4126-9811-04A6D419F311}"/>
              </a:ext>
            </a:extLst>
          </p:cNvPr>
          <p:cNvSpPr/>
          <p:nvPr/>
        </p:nvSpPr>
        <p:spPr>
          <a:xfrm>
            <a:off x="175985" y="2424294"/>
            <a:ext cx="1361440" cy="1635760"/>
          </a:xfrm>
          <a:prstGeom prst="rect">
            <a:avLst/>
          </a:prstGeom>
          <a:gradFill flip="none" rotWithShape="1">
            <a:gsLst>
              <a:gs pos="100000">
                <a:srgbClr val="E44D26"/>
              </a:gs>
              <a:gs pos="30000">
                <a:schemeClr val="accent1">
                  <a:lumMod val="10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Layout XML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519715-1C70-474A-A496-92302F731D82}"/>
              </a:ext>
            </a:extLst>
          </p:cNvPr>
          <p:cNvSpPr/>
          <p:nvPr/>
        </p:nvSpPr>
        <p:spPr>
          <a:xfrm>
            <a:off x="150066" y="647634"/>
            <a:ext cx="1361440" cy="1635760"/>
          </a:xfrm>
          <a:prstGeom prst="rect">
            <a:avLst/>
          </a:prstGeom>
          <a:solidFill>
            <a:srgbClr val="E44D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strings XML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B6F2A-8A9E-4D13-B815-7274BDE3B1DB}"/>
              </a:ext>
            </a:extLst>
          </p:cNvPr>
          <p:cNvSpPr/>
          <p:nvPr/>
        </p:nvSpPr>
        <p:spPr>
          <a:xfrm>
            <a:off x="456063" y="4256836"/>
            <a:ext cx="1547917" cy="1635760"/>
          </a:xfrm>
          <a:prstGeom prst="rect">
            <a:avLst/>
          </a:prstGeom>
          <a:solidFill>
            <a:srgbClr val="0070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colours XML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DF4AF-F7BA-4EAC-85F9-C38B15E69E28}"/>
              </a:ext>
            </a:extLst>
          </p:cNvPr>
          <p:cNvSpPr/>
          <p:nvPr/>
        </p:nvSpPr>
        <p:spPr>
          <a:xfrm>
            <a:off x="1726207" y="4953170"/>
            <a:ext cx="1679998" cy="1635760"/>
          </a:xfrm>
          <a:prstGeom prst="rect">
            <a:avLst/>
          </a:prstGeom>
          <a:solidFill>
            <a:srgbClr val="0070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themes XML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57DEF-F62C-47D4-96D4-805F492DE683}"/>
              </a:ext>
            </a:extLst>
          </p:cNvPr>
          <p:cNvSpPr/>
          <p:nvPr/>
        </p:nvSpPr>
        <p:spPr>
          <a:xfrm>
            <a:off x="4357792" y="4788935"/>
            <a:ext cx="1361440" cy="1635760"/>
          </a:xfrm>
          <a:prstGeom prst="rect">
            <a:avLst/>
          </a:prstGeom>
          <a:solidFill>
            <a:srgbClr val="63A8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Java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E6D64-164D-465F-980D-8383C4137641}"/>
              </a:ext>
            </a:extLst>
          </p:cNvPr>
          <p:cNvSpPr txBox="1"/>
          <p:nvPr/>
        </p:nvSpPr>
        <p:spPr>
          <a:xfrm>
            <a:off x="1511505" y="796439"/>
            <a:ext cx="2771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Text (i.e. context)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A9E7E-6ACA-4685-A68F-F050DA5FD123}"/>
              </a:ext>
            </a:extLst>
          </p:cNvPr>
          <p:cNvSpPr txBox="1"/>
          <p:nvPr/>
        </p:nvSpPr>
        <p:spPr>
          <a:xfrm>
            <a:off x="1561173" y="2292562"/>
            <a:ext cx="20100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Widgets, layout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1ECE9-48D8-4491-84FD-1B5606206AC7}"/>
              </a:ext>
            </a:extLst>
          </p:cNvPr>
          <p:cNvSpPr txBox="1"/>
          <p:nvPr/>
        </p:nvSpPr>
        <p:spPr>
          <a:xfrm>
            <a:off x="2175853" y="4343393"/>
            <a:ext cx="2010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Styling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A8145-E2E1-4091-92EF-444C71F4DD0D}"/>
              </a:ext>
            </a:extLst>
          </p:cNvPr>
          <p:cNvSpPr txBox="1"/>
          <p:nvPr/>
        </p:nvSpPr>
        <p:spPr>
          <a:xfrm>
            <a:off x="5665786" y="4953866"/>
            <a:ext cx="2010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Interactivity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6" name="Picture 15" descr="Android logo">
            <a:extLst>
              <a:ext uri="{FF2B5EF4-FFF2-40B4-BE49-F238E27FC236}">
                <a16:creationId xmlns:a16="http://schemas.microsoft.com/office/drawing/2014/main" id="{781FFC5A-AF1A-4B03-BD36-7A3292D9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738" y="976064"/>
            <a:ext cx="1894610" cy="16546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BAD760-5BF2-4FA3-9A6C-5624E0C4AAA3}"/>
              </a:ext>
            </a:extLst>
          </p:cNvPr>
          <p:cNvSpPr txBox="1"/>
          <p:nvPr/>
        </p:nvSpPr>
        <p:spPr>
          <a:xfrm>
            <a:off x="8413523" y="1026199"/>
            <a:ext cx="26979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Android R</a:t>
            </a:r>
            <a:r>
              <a:rPr lang="en-GB" sz="2800" dirty="0">
                <a:solidFill>
                  <a:schemeClr val="bg1"/>
                </a:solidFill>
              </a:rPr>
              <a:t>u</a:t>
            </a:r>
            <a:r>
              <a:rPr lang="en" sz="2800" dirty="0">
                <a:solidFill>
                  <a:schemeClr val="bg1"/>
                </a:solidFill>
              </a:rPr>
              <a:t>ntime processes all these to display</a:t>
            </a: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20" name="Google Shape;224;p38">
            <a:extLst>
              <a:ext uri="{FF2B5EF4-FFF2-40B4-BE49-F238E27FC236}">
                <a16:creationId xmlns:a16="http://schemas.microsoft.com/office/drawing/2014/main" id="{CC497F0A-D54D-445F-A60F-14CDE117763D}"/>
              </a:ext>
            </a:extLst>
          </p:cNvPr>
          <p:cNvCxnSpPr>
            <a:cxnSpLocks/>
          </p:cNvCxnSpPr>
          <p:nvPr/>
        </p:nvCxnSpPr>
        <p:spPr>
          <a:xfrm>
            <a:off x="3406205" y="1713094"/>
            <a:ext cx="2255205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224;p38">
            <a:extLst>
              <a:ext uri="{FF2B5EF4-FFF2-40B4-BE49-F238E27FC236}">
                <a16:creationId xmlns:a16="http://schemas.microsoft.com/office/drawing/2014/main" id="{A2907E4F-CE5B-4697-B5DD-38FACEAE134C}"/>
              </a:ext>
            </a:extLst>
          </p:cNvPr>
          <p:cNvCxnSpPr>
            <a:cxnSpLocks/>
          </p:cNvCxnSpPr>
          <p:nvPr/>
        </p:nvCxnSpPr>
        <p:spPr>
          <a:xfrm flipV="1">
            <a:off x="3200400" y="2153920"/>
            <a:ext cx="2518832" cy="72136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24;p38">
            <a:extLst>
              <a:ext uri="{FF2B5EF4-FFF2-40B4-BE49-F238E27FC236}">
                <a16:creationId xmlns:a16="http://schemas.microsoft.com/office/drawing/2014/main" id="{660750DB-102C-4627-A9BE-C4DC6301D4A2}"/>
              </a:ext>
            </a:extLst>
          </p:cNvPr>
          <p:cNvCxnSpPr>
            <a:cxnSpLocks/>
          </p:cNvCxnSpPr>
          <p:nvPr/>
        </p:nvCxnSpPr>
        <p:spPr>
          <a:xfrm flipV="1">
            <a:off x="3322320" y="2514607"/>
            <a:ext cx="2396912" cy="1545447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224;p38">
            <a:extLst>
              <a:ext uri="{FF2B5EF4-FFF2-40B4-BE49-F238E27FC236}">
                <a16:creationId xmlns:a16="http://schemas.microsoft.com/office/drawing/2014/main" id="{2C0C0FF4-C50F-4DE2-BA16-5D111E38086F}"/>
              </a:ext>
            </a:extLst>
          </p:cNvPr>
          <p:cNvCxnSpPr>
            <a:cxnSpLocks/>
          </p:cNvCxnSpPr>
          <p:nvPr/>
        </p:nvCxnSpPr>
        <p:spPr>
          <a:xfrm flipV="1">
            <a:off x="4929690" y="2875280"/>
            <a:ext cx="1166310" cy="1468114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24;p38">
            <a:extLst>
              <a:ext uri="{FF2B5EF4-FFF2-40B4-BE49-F238E27FC236}">
                <a16:creationId xmlns:a16="http://schemas.microsoft.com/office/drawing/2014/main" id="{4B21FF69-A300-4A6B-A1F2-BE170425EB91}"/>
              </a:ext>
            </a:extLst>
          </p:cNvPr>
          <p:cNvCxnSpPr>
            <a:cxnSpLocks/>
          </p:cNvCxnSpPr>
          <p:nvPr/>
        </p:nvCxnSpPr>
        <p:spPr>
          <a:xfrm>
            <a:off x="9276080" y="2630745"/>
            <a:ext cx="121920" cy="798255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5D1FAB-5FAA-4AAD-A9B1-B84A7CD14C65}"/>
              </a:ext>
            </a:extLst>
          </p:cNvPr>
          <p:cNvSpPr txBox="1"/>
          <p:nvPr/>
        </p:nvSpPr>
        <p:spPr>
          <a:xfrm>
            <a:off x="8667187" y="4168899"/>
            <a:ext cx="26979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YOUR APP HERE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45078-CCFE-465F-BBF6-6006379F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device to test 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F123E-AD6B-4F15-BD97-C283351D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Countless different types of Android devices, running different version of Android OS.</a:t>
            </a:r>
          </a:p>
          <a:p>
            <a:pPr marL="0" indent="0">
              <a:buNone/>
            </a:pPr>
            <a:r>
              <a:rPr lang="en-GB" dirty="0"/>
              <a:t>Owning one of each for testing your app isn’t really practical.</a:t>
            </a:r>
          </a:p>
          <a:p>
            <a:pPr marL="0" indent="0">
              <a:buNone/>
            </a:pPr>
            <a:r>
              <a:rPr lang="en-GB" dirty="0"/>
              <a:t>Even for iOS development, owning every type of iPhone + iOS version would quickly get expensive!</a:t>
            </a:r>
          </a:p>
          <a:p>
            <a:pPr marL="0" indent="0">
              <a:buNone/>
            </a:pPr>
            <a:r>
              <a:rPr lang="en-GB" dirty="0">
                <a:solidFill>
                  <a:srgbClr val="F9C853"/>
                </a:solidFill>
              </a:rPr>
              <a:t>Virtual Devices</a:t>
            </a:r>
            <a:endParaRPr lang="en-GB" dirty="0"/>
          </a:p>
          <a:p>
            <a:r>
              <a:rPr lang="en-GB" dirty="0" err="1"/>
              <a:t>Xcode</a:t>
            </a:r>
            <a:r>
              <a:rPr lang="en-GB" dirty="0"/>
              <a:t> provides virtual iOS devices</a:t>
            </a:r>
          </a:p>
          <a:p>
            <a:r>
              <a:rPr lang="en-GB" dirty="0"/>
              <a:t>Android provides virtual Android devices</a:t>
            </a:r>
          </a:p>
          <a:p>
            <a:r>
              <a:rPr lang="en-GB" dirty="0"/>
              <a:t>These are also used by generic frameworks like </a:t>
            </a:r>
            <a:r>
              <a:rPr lang="en-GB" dirty="0" err="1"/>
              <a:t>cordova</a:t>
            </a:r>
            <a:r>
              <a:rPr lang="en-GB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510740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Testing on a device</a:t>
            </a:r>
            <a:endParaRPr dirty="0"/>
          </a:p>
        </p:txBody>
      </p:sp>
      <p:sp>
        <p:nvSpPr>
          <p:cNvPr id="406" name="Google Shape;406;p63"/>
          <p:cNvSpPr txBox="1">
            <a:spLocks noGrp="1"/>
          </p:cNvSpPr>
          <p:nvPr>
            <p:ph idx="1"/>
          </p:nvPr>
        </p:nvSpPr>
        <p:spPr>
          <a:xfrm>
            <a:off x="595843" y="1200150"/>
            <a:ext cx="6827512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If you have an Android Device, try plugging it in to the computer and you should be able to deploy to it.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Otherwise, use an Android Virtual Device (AVD). These are emulated devices, and can sometimes be a bit slow to load.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AVDs are managed by the </a:t>
            </a:r>
            <a:r>
              <a:rPr lang="en" i="1" dirty="0"/>
              <a:t>AVD Manager</a:t>
            </a:r>
            <a:r>
              <a:rPr lang="en" dirty="0"/>
              <a:t> (under </a:t>
            </a:r>
            <a:r>
              <a:rPr lang="en" i="1" dirty="0"/>
              <a:t>Tools</a:t>
            </a:r>
            <a:r>
              <a:rPr lang="en" dirty="0"/>
              <a:t> in the Android Studio menu).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C40EDE3-161C-4059-9217-732DB64E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84" y="2960835"/>
            <a:ext cx="4939888" cy="13456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Creating an AVD using the AVD Manager</a:t>
            </a:r>
            <a:endParaRPr/>
          </a:p>
        </p:txBody>
      </p:sp>
      <p:sp>
        <p:nvSpPr>
          <p:cNvPr id="412" name="Google Shape;412;p64"/>
          <p:cNvSpPr txBox="1">
            <a:spLocks noGrp="1"/>
          </p:cNvSpPr>
          <p:nvPr>
            <p:ph idx="1"/>
          </p:nvPr>
        </p:nvSpPr>
        <p:spPr>
          <a:xfrm>
            <a:off x="5643704" y="1322406"/>
            <a:ext cx="6444054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If you are using our machines, they are already setup with the Pixel 2 XL virtual device image</a:t>
            </a:r>
          </a:p>
        </p:txBody>
      </p:sp>
      <p:pic>
        <p:nvPicPr>
          <p:cNvPr id="4" name="Picture 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4A1EE98A-9FFF-4E27-9F45-C25998D3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5" y="1322406"/>
            <a:ext cx="4762500" cy="46672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42233E-85AE-A63A-1F38-0E3AC040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768" y="2103378"/>
            <a:ext cx="5676550" cy="4094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5AD-4F8E-4A49-B529-B20937FA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285166"/>
            <a:ext cx="10515600" cy="757129"/>
          </a:xfrm>
        </p:spPr>
        <p:txBody>
          <a:bodyPr/>
          <a:lstStyle/>
          <a:p>
            <a:r>
              <a:rPr lang="en-GB" dirty="0"/>
              <a:t>The AVD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92718-A8DC-4C5D-AAC9-15A061B07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4054815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Shows details of existing AVD.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Add new AVD, by clicking</a:t>
            </a:r>
          </a:p>
        </p:txBody>
      </p:sp>
      <p:cxnSp>
        <p:nvCxnSpPr>
          <p:cNvPr id="6" name="Google Shape;224;p38">
            <a:extLst>
              <a:ext uri="{FF2B5EF4-FFF2-40B4-BE49-F238E27FC236}">
                <a16:creationId xmlns:a16="http://schemas.microsoft.com/office/drawing/2014/main" id="{4BB3DF92-D34F-48C2-9876-B42B80146966}"/>
              </a:ext>
            </a:extLst>
          </p:cNvPr>
          <p:cNvCxnSpPr>
            <a:cxnSpLocks/>
          </p:cNvCxnSpPr>
          <p:nvPr/>
        </p:nvCxnSpPr>
        <p:spPr>
          <a:xfrm flipV="1">
            <a:off x="2369574" y="3078760"/>
            <a:ext cx="2990991" cy="18555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24;p38">
            <a:extLst>
              <a:ext uri="{FF2B5EF4-FFF2-40B4-BE49-F238E27FC236}">
                <a16:creationId xmlns:a16="http://schemas.microsoft.com/office/drawing/2014/main" id="{193737F5-A481-40ED-A900-E72E17FE6A6D}"/>
              </a:ext>
            </a:extLst>
          </p:cNvPr>
          <p:cNvCxnSpPr>
            <a:cxnSpLocks/>
          </p:cNvCxnSpPr>
          <p:nvPr/>
        </p:nvCxnSpPr>
        <p:spPr>
          <a:xfrm>
            <a:off x="3146323" y="1824658"/>
            <a:ext cx="2214242" cy="1975555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26198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2AE4-3F79-4748-85C4-23F3E08D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most useful toolbar</a:t>
            </a:r>
          </a:p>
        </p:txBody>
      </p:sp>
      <p:pic>
        <p:nvPicPr>
          <p:cNvPr id="5" name="Content Placeholder 4" descr="Android studio toolbar">
            <a:extLst>
              <a:ext uri="{FF2B5EF4-FFF2-40B4-BE49-F238E27FC236}">
                <a16:creationId xmlns:a16="http://schemas.microsoft.com/office/drawing/2014/main" id="{BF6CA8C6-B4D3-4B76-94DB-26B8BE610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16009"/>
            <a:ext cx="12109582" cy="579406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FE6F987-7CB7-4B20-B583-452CE9B8B843}"/>
              </a:ext>
            </a:extLst>
          </p:cNvPr>
          <p:cNvSpPr txBox="1">
            <a:spLocks/>
          </p:cNvSpPr>
          <p:nvPr/>
        </p:nvSpPr>
        <p:spPr>
          <a:xfrm>
            <a:off x="2763078" y="1573138"/>
            <a:ext cx="9428922" cy="528486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/>
              <a:t>Make project – i.e. force a recompile of it all.</a:t>
            </a:r>
          </a:p>
          <a:p>
            <a:pPr marL="0" indent="0">
              <a:buNone/>
            </a:pPr>
            <a:r>
              <a:rPr lang="en-GB" sz="2600" dirty="0"/>
              <a:t>Select the thing to run – app means your current app.</a:t>
            </a:r>
          </a:p>
          <a:p>
            <a:pPr marL="0" indent="0">
              <a:buNone/>
            </a:pPr>
            <a:r>
              <a:rPr lang="en-GB" sz="2600" dirty="0"/>
              <a:t>Select where its going to run – and AVD or read device (more later).</a:t>
            </a:r>
            <a:br>
              <a:rPr lang="en-GB" sz="2600" dirty="0"/>
            </a:br>
            <a:endParaRPr lang="en-GB" sz="2600" dirty="0"/>
          </a:p>
          <a:p>
            <a:pPr marL="0" indent="0">
              <a:buNone/>
            </a:pPr>
            <a:r>
              <a:rPr lang="en-GB" sz="2600" dirty="0"/>
              <a:t>Run the app on the selected device.</a:t>
            </a:r>
          </a:p>
          <a:p>
            <a:pPr marL="0" indent="0">
              <a:buNone/>
            </a:pPr>
            <a:r>
              <a:rPr lang="en-GB" sz="2600" dirty="0"/>
              <a:t>Once its running on a device and changes to the code are made, update </a:t>
            </a:r>
            <a:r>
              <a:rPr lang="en-GB" sz="2600" dirty="0" err="1"/>
              <a:t>whats</a:t>
            </a:r>
            <a:r>
              <a:rPr lang="en-GB" sz="2600" dirty="0"/>
              <a:t> running on the device.</a:t>
            </a:r>
          </a:p>
          <a:p>
            <a:pPr marL="0" indent="0">
              <a:buNone/>
            </a:pPr>
            <a:r>
              <a:rPr lang="en-GB" sz="2600" dirty="0"/>
              <a:t>Run the app with a debugger attached.</a:t>
            </a:r>
          </a:p>
          <a:p>
            <a:pPr marL="0" indent="0">
              <a:buNone/>
            </a:pPr>
            <a:r>
              <a:rPr lang="en-GB" sz="2600" dirty="0"/>
              <a:t>AVD Manager (also available in Tools -&gt; AVD Manager from the menu)</a:t>
            </a:r>
          </a:p>
          <a:p>
            <a:pPr marL="0" indent="0">
              <a:buNone/>
            </a:pPr>
            <a:r>
              <a:rPr lang="en-GB" sz="2600" dirty="0"/>
              <a:t>SDK Manager (also available in Tools on the menu)</a:t>
            </a:r>
          </a:p>
        </p:txBody>
      </p:sp>
      <p:pic>
        <p:nvPicPr>
          <p:cNvPr id="9" name="Content Placeholder 4" descr="hammer icon">
            <a:extLst>
              <a:ext uri="{FF2B5EF4-FFF2-40B4-BE49-F238E27FC236}">
                <a16:creationId xmlns:a16="http://schemas.microsoft.com/office/drawing/2014/main" id="{FF8ED45A-BC91-4DB9-A437-5AA535184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2008" r="94326" b="7844"/>
          <a:stretch/>
        </p:blipFill>
        <p:spPr>
          <a:xfrm>
            <a:off x="1986637" y="1502974"/>
            <a:ext cx="686989" cy="464384"/>
          </a:xfrm>
          <a:prstGeom prst="rect">
            <a:avLst/>
          </a:prstGeom>
        </p:spPr>
      </p:pic>
      <p:pic>
        <p:nvPicPr>
          <p:cNvPr id="10" name="Content Placeholder 4" descr="drop down menu for selecting which thing to run">
            <a:extLst>
              <a:ext uri="{FF2B5EF4-FFF2-40B4-BE49-F238E27FC236}">
                <a16:creationId xmlns:a16="http://schemas.microsoft.com/office/drawing/2014/main" id="{5087E493-2B1F-41DB-9EF4-5F8818878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4" t="-4477" r="81605" b="7842"/>
          <a:stretch/>
        </p:blipFill>
        <p:spPr>
          <a:xfrm>
            <a:off x="1133061" y="1985466"/>
            <a:ext cx="1540565" cy="559905"/>
          </a:xfrm>
          <a:prstGeom prst="rect">
            <a:avLst/>
          </a:prstGeom>
        </p:spPr>
      </p:pic>
      <p:pic>
        <p:nvPicPr>
          <p:cNvPr id="11" name="Content Placeholder 4" descr="dropdown menu for selecting which device to deploy an ap to">
            <a:extLst>
              <a:ext uri="{FF2B5EF4-FFF2-40B4-BE49-F238E27FC236}">
                <a16:creationId xmlns:a16="http://schemas.microsoft.com/office/drawing/2014/main" id="{1B18D70E-DD19-4F5B-A901-1D241A848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6" t="-4477" r="60748" b="7842"/>
          <a:stretch/>
        </p:blipFill>
        <p:spPr>
          <a:xfrm>
            <a:off x="147897" y="2618660"/>
            <a:ext cx="2525728" cy="559905"/>
          </a:xfrm>
          <a:prstGeom prst="rect">
            <a:avLst/>
          </a:prstGeom>
        </p:spPr>
      </p:pic>
      <p:pic>
        <p:nvPicPr>
          <p:cNvPr id="14" name="Content Placeholder 4" descr="Green triangle icon for running app">
            <a:extLst>
              <a:ext uri="{FF2B5EF4-FFF2-40B4-BE49-F238E27FC236}">
                <a16:creationId xmlns:a16="http://schemas.microsoft.com/office/drawing/2014/main" id="{0D9530CF-5E1A-4243-9719-F44F5DE97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52" t="-1969" r="56070" b="14165"/>
          <a:stretch/>
        </p:blipFill>
        <p:spPr>
          <a:xfrm>
            <a:off x="2107096" y="3382292"/>
            <a:ext cx="566530" cy="508733"/>
          </a:xfrm>
          <a:prstGeom prst="rect">
            <a:avLst/>
          </a:prstGeom>
        </p:spPr>
      </p:pic>
      <p:pic>
        <p:nvPicPr>
          <p:cNvPr id="15" name="Content Placeholder 4" descr="Icon for updating app on device ">
            <a:extLst>
              <a:ext uri="{FF2B5EF4-FFF2-40B4-BE49-F238E27FC236}">
                <a16:creationId xmlns:a16="http://schemas.microsoft.com/office/drawing/2014/main" id="{A4D4B4A4-A742-4D9A-A49E-64D2D7265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52" t="1846" r="51870" b="10349"/>
          <a:stretch/>
        </p:blipFill>
        <p:spPr>
          <a:xfrm>
            <a:off x="2107096" y="4031350"/>
            <a:ext cx="566530" cy="508733"/>
          </a:xfrm>
          <a:prstGeom prst="rect">
            <a:avLst/>
          </a:prstGeom>
        </p:spPr>
      </p:pic>
      <p:pic>
        <p:nvPicPr>
          <p:cNvPr id="16" name="Content Placeholder 4" descr="Icon to run app in debug mode">
            <a:extLst>
              <a:ext uri="{FF2B5EF4-FFF2-40B4-BE49-F238E27FC236}">
                <a16:creationId xmlns:a16="http://schemas.microsoft.com/office/drawing/2014/main" id="{AFCAC38F-B2DD-407B-A2EA-2752718A0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8" t="-3035" r="44064" b="15230"/>
          <a:stretch/>
        </p:blipFill>
        <p:spPr>
          <a:xfrm>
            <a:off x="2107096" y="4640652"/>
            <a:ext cx="566530" cy="508733"/>
          </a:xfrm>
          <a:prstGeom prst="rect">
            <a:avLst/>
          </a:prstGeom>
        </p:spPr>
      </p:pic>
      <p:pic>
        <p:nvPicPr>
          <p:cNvPr id="17" name="Content Placeholder 4" descr="shortcut tot he Android Virtual Device Manager">
            <a:extLst>
              <a:ext uri="{FF2B5EF4-FFF2-40B4-BE49-F238E27FC236}">
                <a16:creationId xmlns:a16="http://schemas.microsoft.com/office/drawing/2014/main" id="{073E7BD1-6CB9-46C2-9613-2B5FDC3F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38" r="9184" b="12196"/>
          <a:stretch/>
        </p:blipFill>
        <p:spPr>
          <a:xfrm>
            <a:off x="2107096" y="5210198"/>
            <a:ext cx="566530" cy="508733"/>
          </a:xfrm>
          <a:prstGeom prst="rect">
            <a:avLst/>
          </a:prstGeom>
        </p:spPr>
      </p:pic>
      <p:pic>
        <p:nvPicPr>
          <p:cNvPr id="18" name="Content Placeholder 4" descr="Icon for shortcut to SDK manager">
            <a:extLst>
              <a:ext uri="{FF2B5EF4-FFF2-40B4-BE49-F238E27FC236}">
                <a16:creationId xmlns:a16="http://schemas.microsoft.com/office/drawing/2014/main" id="{26FEDC22-E798-4557-92B2-CD9990615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06" t="1360" r="4916" b="10836"/>
          <a:stretch/>
        </p:blipFill>
        <p:spPr>
          <a:xfrm>
            <a:off x="2107096" y="5946648"/>
            <a:ext cx="566530" cy="5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64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Deploying</a:t>
            </a:r>
            <a:endParaRPr/>
          </a:p>
        </p:txBody>
      </p:sp>
      <p:sp>
        <p:nvSpPr>
          <p:cNvPr id="433" name="Google Shape;433;p68"/>
          <p:cNvSpPr txBox="1">
            <a:spLocks noGrp="1"/>
          </p:cNvSpPr>
          <p:nvPr>
            <p:ph idx="1"/>
          </p:nvPr>
        </p:nvSpPr>
        <p:spPr>
          <a:xfrm>
            <a:off x="1494503" y="1864531"/>
            <a:ext cx="9616940" cy="39511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 the Android Studio toolbar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Will build and deploy the app (the a AVD or a connected device).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Apply changes - once the app has been deployed, this will just deploy the changes (HINT: </a:t>
            </a:r>
            <a:r>
              <a:rPr lang="en" b="1" dirty="0"/>
              <a:t>MUCH</a:t>
            </a:r>
            <a:r>
              <a:rPr lang="en" dirty="0"/>
              <a:t> quicker)</a:t>
            </a:r>
            <a:endParaRPr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C2027F0-B955-4E61-BB06-ED8C888B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035" y="720062"/>
            <a:ext cx="7754469" cy="693477"/>
          </a:xfrm>
          <a:prstGeom prst="rect">
            <a:avLst/>
          </a:prstGeom>
        </p:spPr>
      </p:pic>
      <p:pic>
        <p:nvPicPr>
          <p:cNvPr id="9" name="Picture 3" descr="Text&#10;&#10;Description automatically generated">
            <a:extLst>
              <a:ext uri="{FF2B5EF4-FFF2-40B4-BE49-F238E27FC236}">
                <a16:creationId xmlns:a16="http://schemas.microsoft.com/office/drawing/2014/main" id="{54DFEA3C-9DA3-48F3-B934-5030E5D91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13" r="25497" b="-941"/>
          <a:stretch/>
        </p:blipFill>
        <p:spPr>
          <a:xfrm>
            <a:off x="571811" y="2570082"/>
            <a:ext cx="733028" cy="931492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EB2E6C4-1C7F-469A-9ECF-E953DCA8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37" y="4037481"/>
            <a:ext cx="732116" cy="69252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E45AD-42DD-4B1D-BC5E-24EFDA7A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 change the deployment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212ED-3BA9-407B-BF12-002E6393C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7525602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Click on the drop down arrow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GB" dirty="0"/>
              <a:t>Other virtual (or real) devices will be displayed.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A0BFC4-506A-47C2-994B-B205BCCB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239" y="1538195"/>
            <a:ext cx="3777876" cy="2472764"/>
          </a:xfrm>
          <a:prstGeom prst="rect">
            <a:avLst/>
          </a:prstGeom>
        </p:spPr>
      </p:pic>
      <p:cxnSp>
        <p:nvCxnSpPr>
          <p:cNvPr id="6" name="Google Shape;337;p53">
            <a:extLst>
              <a:ext uri="{FF2B5EF4-FFF2-40B4-BE49-F238E27FC236}">
                <a16:creationId xmlns:a16="http://schemas.microsoft.com/office/drawing/2014/main" id="{47365F72-F65F-4C6E-AE53-D47F4151E3EB}"/>
              </a:ext>
            </a:extLst>
          </p:cNvPr>
          <p:cNvCxnSpPr>
            <a:cxnSpLocks/>
          </p:cNvCxnSpPr>
          <p:nvPr/>
        </p:nvCxnSpPr>
        <p:spPr>
          <a:xfrm>
            <a:off x="7167716" y="1538195"/>
            <a:ext cx="3100981" cy="25124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9289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8915-DF6C-42D3-87E3-3B8F2A04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AVD slow?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239F-7DD8-4B30-9A7A-7CFE1B608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835742"/>
            <a:ext cx="10515600" cy="4979963"/>
          </a:xfrm>
        </p:spPr>
        <p:txBody>
          <a:bodyPr/>
          <a:lstStyle/>
          <a:p>
            <a:pPr marL="101597" indent="0">
              <a:buNone/>
            </a:pPr>
            <a:r>
              <a:rPr lang="en-GB" dirty="0"/>
              <a:t>Try wiping all the data (effectively a factory reset).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FF7BF1-E2CA-41E3-9067-8E990CE1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35" y="1538858"/>
            <a:ext cx="10777989" cy="531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deployed app</a:t>
            </a:r>
            <a:endParaRPr lang="en" dirty="0"/>
          </a:p>
        </p:txBody>
      </p:sp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3C9325F-7381-4FDC-B780-61BC08BA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46" y="192742"/>
            <a:ext cx="3055073" cy="6535269"/>
          </a:xfrm>
          <a:prstGeom prst="rect">
            <a:avLst/>
          </a:prstGeom>
        </p:spPr>
      </p:pic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E7476AB9-0DBB-4432-BF3F-9B4B20DC1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3" y="1262062"/>
            <a:ext cx="6286500" cy="4333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471C06-D04E-46B3-A8F0-5B4AA22E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Wrap 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648A70-348D-4D92-BF80-C20C878D0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00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peech Bubble: Rectangle 12">
            <a:extLst>
              <a:ext uri="{FF2B5EF4-FFF2-40B4-BE49-F238E27FC236}">
                <a16:creationId xmlns:a16="http://schemas.microsoft.com/office/drawing/2014/main" id="{23B8E623-4EE5-49EA-8291-EE69AC59C91C}"/>
              </a:ext>
            </a:extLst>
          </p:cNvPr>
          <p:cNvSpPr/>
          <p:nvPr/>
        </p:nvSpPr>
        <p:spPr>
          <a:xfrm>
            <a:off x="934719" y="5309321"/>
            <a:ext cx="10679249" cy="802413"/>
          </a:xfrm>
          <a:custGeom>
            <a:avLst/>
            <a:gdLst>
              <a:gd name="connsiteX0" fmla="*/ 0 w 10679249"/>
              <a:gd name="connsiteY0" fmla="*/ 0 h 650038"/>
              <a:gd name="connsiteX1" fmla="*/ 6229562 w 10679249"/>
              <a:gd name="connsiteY1" fmla="*/ 0 h 650038"/>
              <a:gd name="connsiteX2" fmla="*/ 6229562 w 10679249"/>
              <a:gd name="connsiteY2" fmla="*/ 0 h 650038"/>
              <a:gd name="connsiteX3" fmla="*/ 8899374 w 10679249"/>
              <a:gd name="connsiteY3" fmla="*/ 0 h 650038"/>
              <a:gd name="connsiteX4" fmla="*/ 10679249 w 10679249"/>
              <a:gd name="connsiteY4" fmla="*/ 0 h 650038"/>
              <a:gd name="connsiteX5" fmla="*/ 10679249 w 10679249"/>
              <a:gd name="connsiteY5" fmla="*/ 379189 h 650038"/>
              <a:gd name="connsiteX6" fmla="*/ 10679249 w 10679249"/>
              <a:gd name="connsiteY6" fmla="*/ 379189 h 650038"/>
              <a:gd name="connsiteX7" fmla="*/ 10679249 w 10679249"/>
              <a:gd name="connsiteY7" fmla="*/ 541698 h 650038"/>
              <a:gd name="connsiteX8" fmla="*/ 10679249 w 10679249"/>
              <a:gd name="connsiteY8" fmla="*/ 650038 h 650038"/>
              <a:gd name="connsiteX9" fmla="*/ 8899374 w 10679249"/>
              <a:gd name="connsiteY9" fmla="*/ 650038 h 650038"/>
              <a:gd name="connsiteX10" fmla="*/ 10612931 w 10679249"/>
              <a:gd name="connsiteY10" fmla="*/ 802413 h 650038"/>
              <a:gd name="connsiteX11" fmla="*/ 6229562 w 10679249"/>
              <a:gd name="connsiteY11" fmla="*/ 650038 h 650038"/>
              <a:gd name="connsiteX12" fmla="*/ 0 w 10679249"/>
              <a:gd name="connsiteY12" fmla="*/ 650038 h 650038"/>
              <a:gd name="connsiteX13" fmla="*/ 0 w 10679249"/>
              <a:gd name="connsiteY13" fmla="*/ 541698 h 650038"/>
              <a:gd name="connsiteX14" fmla="*/ 0 w 10679249"/>
              <a:gd name="connsiteY14" fmla="*/ 379189 h 650038"/>
              <a:gd name="connsiteX15" fmla="*/ 0 w 10679249"/>
              <a:gd name="connsiteY15" fmla="*/ 379189 h 650038"/>
              <a:gd name="connsiteX16" fmla="*/ 0 w 10679249"/>
              <a:gd name="connsiteY16" fmla="*/ 0 h 650038"/>
              <a:gd name="connsiteX0" fmla="*/ 0 w 10679249"/>
              <a:gd name="connsiteY0" fmla="*/ 0 h 802413"/>
              <a:gd name="connsiteX1" fmla="*/ 6229562 w 10679249"/>
              <a:gd name="connsiteY1" fmla="*/ 0 h 802413"/>
              <a:gd name="connsiteX2" fmla="*/ 6229562 w 10679249"/>
              <a:gd name="connsiteY2" fmla="*/ 0 h 802413"/>
              <a:gd name="connsiteX3" fmla="*/ 8899374 w 10679249"/>
              <a:gd name="connsiteY3" fmla="*/ 0 h 802413"/>
              <a:gd name="connsiteX4" fmla="*/ 10679249 w 10679249"/>
              <a:gd name="connsiteY4" fmla="*/ 0 h 802413"/>
              <a:gd name="connsiteX5" fmla="*/ 10679249 w 10679249"/>
              <a:gd name="connsiteY5" fmla="*/ 379189 h 802413"/>
              <a:gd name="connsiteX6" fmla="*/ 10679249 w 10679249"/>
              <a:gd name="connsiteY6" fmla="*/ 379189 h 802413"/>
              <a:gd name="connsiteX7" fmla="*/ 10679249 w 10679249"/>
              <a:gd name="connsiteY7" fmla="*/ 541698 h 802413"/>
              <a:gd name="connsiteX8" fmla="*/ 10679249 w 10679249"/>
              <a:gd name="connsiteY8" fmla="*/ 650038 h 802413"/>
              <a:gd name="connsiteX9" fmla="*/ 10149054 w 10679249"/>
              <a:gd name="connsiteY9" fmla="*/ 650038 h 802413"/>
              <a:gd name="connsiteX10" fmla="*/ 10612931 w 10679249"/>
              <a:gd name="connsiteY10" fmla="*/ 802413 h 802413"/>
              <a:gd name="connsiteX11" fmla="*/ 6229562 w 10679249"/>
              <a:gd name="connsiteY11" fmla="*/ 650038 h 802413"/>
              <a:gd name="connsiteX12" fmla="*/ 0 w 10679249"/>
              <a:gd name="connsiteY12" fmla="*/ 650038 h 802413"/>
              <a:gd name="connsiteX13" fmla="*/ 0 w 10679249"/>
              <a:gd name="connsiteY13" fmla="*/ 541698 h 802413"/>
              <a:gd name="connsiteX14" fmla="*/ 0 w 10679249"/>
              <a:gd name="connsiteY14" fmla="*/ 379189 h 802413"/>
              <a:gd name="connsiteX15" fmla="*/ 0 w 10679249"/>
              <a:gd name="connsiteY15" fmla="*/ 379189 h 802413"/>
              <a:gd name="connsiteX16" fmla="*/ 0 w 10679249"/>
              <a:gd name="connsiteY16" fmla="*/ 0 h 802413"/>
              <a:gd name="connsiteX0" fmla="*/ 0 w 10679249"/>
              <a:gd name="connsiteY0" fmla="*/ 0 h 802413"/>
              <a:gd name="connsiteX1" fmla="*/ 6229562 w 10679249"/>
              <a:gd name="connsiteY1" fmla="*/ 0 h 802413"/>
              <a:gd name="connsiteX2" fmla="*/ 6229562 w 10679249"/>
              <a:gd name="connsiteY2" fmla="*/ 0 h 802413"/>
              <a:gd name="connsiteX3" fmla="*/ 8899374 w 10679249"/>
              <a:gd name="connsiteY3" fmla="*/ 0 h 802413"/>
              <a:gd name="connsiteX4" fmla="*/ 10679249 w 10679249"/>
              <a:gd name="connsiteY4" fmla="*/ 0 h 802413"/>
              <a:gd name="connsiteX5" fmla="*/ 10679249 w 10679249"/>
              <a:gd name="connsiteY5" fmla="*/ 379189 h 802413"/>
              <a:gd name="connsiteX6" fmla="*/ 10679249 w 10679249"/>
              <a:gd name="connsiteY6" fmla="*/ 379189 h 802413"/>
              <a:gd name="connsiteX7" fmla="*/ 10679249 w 10679249"/>
              <a:gd name="connsiteY7" fmla="*/ 541698 h 802413"/>
              <a:gd name="connsiteX8" fmla="*/ 10679249 w 10679249"/>
              <a:gd name="connsiteY8" fmla="*/ 650038 h 802413"/>
              <a:gd name="connsiteX9" fmla="*/ 10149054 w 10679249"/>
              <a:gd name="connsiteY9" fmla="*/ 650038 h 802413"/>
              <a:gd name="connsiteX10" fmla="*/ 10612931 w 10679249"/>
              <a:gd name="connsiteY10" fmla="*/ 802413 h 802413"/>
              <a:gd name="connsiteX11" fmla="*/ 9490922 w 10679249"/>
              <a:gd name="connsiteY11" fmla="*/ 650038 h 802413"/>
              <a:gd name="connsiteX12" fmla="*/ 0 w 10679249"/>
              <a:gd name="connsiteY12" fmla="*/ 650038 h 802413"/>
              <a:gd name="connsiteX13" fmla="*/ 0 w 10679249"/>
              <a:gd name="connsiteY13" fmla="*/ 541698 h 802413"/>
              <a:gd name="connsiteX14" fmla="*/ 0 w 10679249"/>
              <a:gd name="connsiteY14" fmla="*/ 379189 h 802413"/>
              <a:gd name="connsiteX15" fmla="*/ 0 w 10679249"/>
              <a:gd name="connsiteY15" fmla="*/ 379189 h 802413"/>
              <a:gd name="connsiteX16" fmla="*/ 0 w 10679249"/>
              <a:gd name="connsiteY16" fmla="*/ 0 h 80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79249" h="802413">
                <a:moveTo>
                  <a:pt x="0" y="0"/>
                </a:moveTo>
                <a:lnTo>
                  <a:pt x="6229562" y="0"/>
                </a:lnTo>
                <a:lnTo>
                  <a:pt x="6229562" y="0"/>
                </a:lnTo>
                <a:lnTo>
                  <a:pt x="8899374" y="0"/>
                </a:lnTo>
                <a:lnTo>
                  <a:pt x="10679249" y="0"/>
                </a:lnTo>
                <a:lnTo>
                  <a:pt x="10679249" y="379189"/>
                </a:lnTo>
                <a:lnTo>
                  <a:pt x="10679249" y="379189"/>
                </a:lnTo>
                <a:lnTo>
                  <a:pt x="10679249" y="541698"/>
                </a:lnTo>
                <a:lnTo>
                  <a:pt x="10679249" y="650038"/>
                </a:lnTo>
                <a:lnTo>
                  <a:pt x="10149054" y="650038"/>
                </a:lnTo>
                <a:lnTo>
                  <a:pt x="10612931" y="802413"/>
                </a:lnTo>
                <a:lnTo>
                  <a:pt x="9490922" y="650038"/>
                </a:lnTo>
                <a:lnTo>
                  <a:pt x="0" y="650038"/>
                </a:lnTo>
                <a:lnTo>
                  <a:pt x="0" y="541698"/>
                </a:lnTo>
                <a:lnTo>
                  <a:pt x="0" y="379189"/>
                </a:lnTo>
                <a:lnTo>
                  <a:pt x="0" y="3791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E692A0E-BCA7-4F15-B860-90AE35E54B76}"/>
              </a:ext>
            </a:extLst>
          </p:cNvPr>
          <p:cNvSpPr/>
          <p:nvPr/>
        </p:nvSpPr>
        <p:spPr>
          <a:xfrm>
            <a:off x="934720" y="1876553"/>
            <a:ext cx="10679249" cy="802413"/>
          </a:xfrm>
          <a:custGeom>
            <a:avLst/>
            <a:gdLst>
              <a:gd name="connsiteX0" fmla="*/ 0 w 10679249"/>
              <a:gd name="connsiteY0" fmla="*/ 0 h 650038"/>
              <a:gd name="connsiteX1" fmla="*/ 6229562 w 10679249"/>
              <a:gd name="connsiteY1" fmla="*/ 0 h 650038"/>
              <a:gd name="connsiteX2" fmla="*/ 6229562 w 10679249"/>
              <a:gd name="connsiteY2" fmla="*/ 0 h 650038"/>
              <a:gd name="connsiteX3" fmla="*/ 8899374 w 10679249"/>
              <a:gd name="connsiteY3" fmla="*/ 0 h 650038"/>
              <a:gd name="connsiteX4" fmla="*/ 10679249 w 10679249"/>
              <a:gd name="connsiteY4" fmla="*/ 0 h 650038"/>
              <a:gd name="connsiteX5" fmla="*/ 10679249 w 10679249"/>
              <a:gd name="connsiteY5" fmla="*/ 379189 h 650038"/>
              <a:gd name="connsiteX6" fmla="*/ 10679249 w 10679249"/>
              <a:gd name="connsiteY6" fmla="*/ 379189 h 650038"/>
              <a:gd name="connsiteX7" fmla="*/ 10679249 w 10679249"/>
              <a:gd name="connsiteY7" fmla="*/ 541698 h 650038"/>
              <a:gd name="connsiteX8" fmla="*/ 10679249 w 10679249"/>
              <a:gd name="connsiteY8" fmla="*/ 650038 h 650038"/>
              <a:gd name="connsiteX9" fmla="*/ 8899374 w 10679249"/>
              <a:gd name="connsiteY9" fmla="*/ 650038 h 650038"/>
              <a:gd name="connsiteX10" fmla="*/ 10612931 w 10679249"/>
              <a:gd name="connsiteY10" fmla="*/ 802413 h 650038"/>
              <a:gd name="connsiteX11" fmla="*/ 6229562 w 10679249"/>
              <a:gd name="connsiteY11" fmla="*/ 650038 h 650038"/>
              <a:gd name="connsiteX12" fmla="*/ 0 w 10679249"/>
              <a:gd name="connsiteY12" fmla="*/ 650038 h 650038"/>
              <a:gd name="connsiteX13" fmla="*/ 0 w 10679249"/>
              <a:gd name="connsiteY13" fmla="*/ 541698 h 650038"/>
              <a:gd name="connsiteX14" fmla="*/ 0 w 10679249"/>
              <a:gd name="connsiteY14" fmla="*/ 379189 h 650038"/>
              <a:gd name="connsiteX15" fmla="*/ 0 w 10679249"/>
              <a:gd name="connsiteY15" fmla="*/ 379189 h 650038"/>
              <a:gd name="connsiteX16" fmla="*/ 0 w 10679249"/>
              <a:gd name="connsiteY16" fmla="*/ 0 h 650038"/>
              <a:gd name="connsiteX0" fmla="*/ 0 w 10679249"/>
              <a:gd name="connsiteY0" fmla="*/ 0 h 802413"/>
              <a:gd name="connsiteX1" fmla="*/ 6229562 w 10679249"/>
              <a:gd name="connsiteY1" fmla="*/ 0 h 802413"/>
              <a:gd name="connsiteX2" fmla="*/ 6229562 w 10679249"/>
              <a:gd name="connsiteY2" fmla="*/ 0 h 802413"/>
              <a:gd name="connsiteX3" fmla="*/ 8899374 w 10679249"/>
              <a:gd name="connsiteY3" fmla="*/ 0 h 802413"/>
              <a:gd name="connsiteX4" fmla="*/ 10679249 w 10679249"/>
              <a:gd name="connsiteY4" fmla="*/ 0 h 802413"/>
              <a:gd name="connsiteX5" fmla="*/ 10679249 w 10679249"/>
              <a:gd name="connsiteY5" fmla="*/ 379189 h 802413"/>
              <a:gd name="connsiteX6" fmla="*/ 10679249 w 10679249"/>
              <a:gd name="connsiteY6" fmla="*/ 379189 h 802413"/>
              <a:gd name="connsiteX7" fmla="*/ 10679249 w 10679249"/>
              <a:gd name="connsiteY7" fmla="*/ 541698 h 802413"/>
              <a:gd name="connsiteX8" fmla="*/ 10679249 w 10679249"/>
              <a:gd name="connsiteY8" fmla="*/ 650038 h 802413"/>
              <a:gd name="connsiteX9" fmla="*/ 10149054 w 10679249"/>
              <a:gd name="connsiteY9" fmla="*/ 650038 h 802413"/>
              <a:gd name="connsiteX10" fmla="*/ 10612931 w 10679249"/>
              <a:gd name="connsiteY10" fmla="*/ 802413 h 802413"/>
              <a:gd name="connsiteX11" fmla="*/ 6229562 w 10679249"/>
              <a:gd name="connsiteY11" fmla="*/ 650038 h 802413"/>
              <a:gd name="connsiteX12" fmla="*/ 0 w 10679249"/>
              <a:gd name="connsiteY12" fmla="*/ 650038 h 802413"/>
              <a:gd name="connsiteX13" fmla="*/ 0 w 10679249"/>
              <a:gd name="connsiteY13" fmla="*/ 541698 h 802413"/>
              <a:gd name="connsiteX14" fmla="*/ 0 w 10679249"/>
              <a:gd name="connsiteY14" fmla="*/ 379189 h 802413"/>
              <a:gd name="connsiteX15" fmla="*/ 0 w 10679249"/>
              <a:gd name="connsiteY15" fmla="*/ 379189 h 802413"/>
              <a:gd name="connsiteX16" fmla="*/ 0 w 10679249"/>
              <a:gd name="connsiteY16" fmla="*/ 0 h 802413"/>
              <a:gd name="connsiteX0" fmla="*/ 0 w 10679249"/>
              <a:gd name="connsiteY0" fmla="*/ 0 h 802413"/>
              <a:gd name="connsiteX1" fmla="*/ 6229562 w 10679249"/>
              <a:gd name="connsiteY1" fmla="*/ 0 h 802413"/>
              <a:gd name="connsiteX2" fmla="*/ 6229562 w 10679249"/>
              <a:gd name="connsiteY2" fmla="*/ 0 h 802413"/>
              <a:gd name="connsiteX3" fmla="*/ 8899374 w 10679249"/>
              <a:gd name="connsiteY3" fmla="*/ 0 h 802413"/>
              <a:gd name="connsiteX4" fmla="*/ 10679249 w 10679249"/>
              <a:gd name="connsiteY4" fmla="*/ 0 h 802413"/>
              <a:gd name="connsiteX5" fmla="*/ 10679249 w 10679249"/>
              <a:gd name="connsiteY5" fmla="*/ 379189 h 802413"/>
              <a:gd name="connsiteX6" fmla="*/ 10679249 w 10679249"/>
              <a:gd name="connsiteY6" fmla="*/ 379189 h 802413"/>
              <a:gd name="connsiteX7" fmla="*/ 10679249 w 10679249"/>
              <a:gd name="connsiteY7" fmla="*/ 541698 h 802413"/>
              <a:gd name="connsiteX8" fmla="*/ 10679249 w 10679249"/>
              <a:gd name="connsiteY8" fmla="*/ 650038 h 802413"/>
              <a:gd name="connsiteX9" fmla="*/ 10149054 w 10679249"/>
              <a:gd name="connsiteY9" fmla="*/ 650038 h 802413"/>
              <a:gd name="connsiteX10" fmla="*/ 10612931 w 10679249"/>
              <a:gd name="connsiteY10" fmla="*/ 802413 h 802413"/>
              <a:gd name="connsiteX11" fmla="*/ 9490922 w 10679249"/>
              <a:gd name="connsiteY11" fmla="*/ 650038 h 802413"/>
              <a:gd name="connsiteX12" fmla="*/ 0 w 10679249"/>
              <a:gd name="connsiteY12" fmla="*/ 650038 h 802413"/>
              <a:gd name="connsiteX13" fmla="*/ 0 w 10679249"/>
              <a:gd name="connsiteY13" fmla="*/ 541698 h 802413"/>
              <a:gd name="connsiteX14" fmla="*/ 0 w 10679249"/>
              <a:gd name="connsiteY14" fmla="*/ 379189 h 802413"/>
              <a:gd name="connsiteX15" fmla="*/ 0 w 10679249"/>
              <a:gd name="connsiteY15" fmla="*/ 379189 h 802413"/>
              <a:gd name="connsiteX16" fmla="*/ 0 w 10679249"/>
              <a:gd name="connsiteY16" fmla="*/ 0 h 80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79249" h="802413">
                <a:moveTo>
                  <a:pt x="0" y="0"/>
                </a:moveTo>
                <a:lnTo>
                  <a:pt x="6229562" y="0"/>
                </a:lnTo>
                <a:lnTo>
                  <a:pt x="6229562" y="0"/>
                </a:lnTo>
                <a:lnTo>
                  <a:pt x="8899374" y="0"/>
                </a:lnTo>
                <a:lnTo>
                  <a:pt x="10679249" y="0"/>
                </a:lnTo>
                <a:lnTo>
                  <a:pt x="10679249" y="379189"/>
                </a:lnTo>
                <a:lnTo>
                  <a:pt x="10679249" y="379189"/>
                </a:lnTo>
                <a:lnTo>
                  <a:pt x="10679249" y="541698"/>
                </a:lnTo>
                <a:lnTo>
                  <a:pt x="10679249" y="650038"/>
                </a:lnTo>
                <a:lnTo>
                  <a:pt x="10149054" y="650038"/>
                </a:lnTo>
                <a:lnTo>
                  <a:pt x="10612931" y="802413"/>
                </a:lnTo>
                <a:lnTo>
                  <a:pt x="9490922" y="650038"/>
                </a:lnTo>
                <a:lnTo>
                  <a:pt x="0" y="650038"/>
                </a:lnTo>
                <a:lnTo>
                  <a:pt x="0" y="541698"/>
                </a:lnTo>
                <a:lnTo>
                  <a:pt x="0" y="379189"/>
                </a:lnTo>
                <a:lnTo>
                  <a:pt x="0" y="3791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peech Bubble: Rectangle with Corners Rounded 9">
            <a:extLst>
              <a:ext uri="{FF2B5EF4-FFF2-40B4-BE49-F238E27FC236}">
                <a16:creationId xmlns:a16="http://schemas.microsoft.com/office/drawing/2014/main" id="{2EE36814-4CC7-45AA-BA7B-ED3F4E5FBB33}"/>
              </a:ext>
            </a:extLst>
          </p:cNvPr>
          <p:cNvSpPr/>
          <p:nvPr/>
        </p:nvSpPr>
        <p:spPr>
          <a:xfrm>
            <a:off x="345440" y="2707640"/>
            <a:ext cx="10830560" cy="2890520"/>
          </a:xfrm>
          <a:custGeom>
            <a:avLst/>
            <a:gdLst>
              <a:gd name="connsiteX0" fmla="*/ 0 w 10830560"/>
              <a:gd name="connsiteY0" fmla="*/ 192217 h 1153277"/>
              <a:gd name="connsiteX1" fmla="*/ 192217 w 10830560"/>
              <a:gd name="connsiteY1" fmla="*/ 0 h 1153277"/>
              <a:gd name="connsiteX2" fmla="*/ 1805093 w 10830560"/>
              <a:gd name="connsiteY2" fmla="*/ 0 h 1153277"/>
              <a:gd name="connsiteX3" fmla="*/ 1805093 w 10830560"/>
              <a:gd name="connsiteY3" fmla="*/ 0 h 1153277"/>
              <a:gd name="connsiteX4" fmla="*/ 4512733 w 10830560"/>
              <a:gd name="connsiteY4" fmla="*/ 0 h 1153277"/>
              <a:gd name="connsiteX5" fmla="*/ 10638343 w 10830560"/>
              <a:gd name="connsiteY5" fmla="*/ 0 h 1153277"/>
              <a:gd name="connsiteX6" fmla="*/ 10830560 w 10830560"/>
              <a:gd name="connsiteY6" fmla="*/ 192217 h 1153277"/>
              <a:gd name="connsiteX7" fmla="*/ 10830560 w 10830560"/>
              <a:gd name="connsiteY7" fmla="*/ 672745 h 1153277"/>
              <a:gd name="connsiteX8" fmla="*/ 10830560 w 10830560"/>
              <a:gd name="connsiteY8" fmla="*/ 672745 h 1153277"/>
              <a:gd name="connsiteX9" fmla="*/ 10830560 w 10830560"/>
              <a:gd name="connsiteY9" fmla="*/ 961064 h 1153277"/>
              <a:gd name="connsiteX10" fmla="*/ 10830560 w 10830560"/>
              <a:gd name="connsiteY10" fmla="*/ 961060 h 1153277"/>
              <a:gd name="connsiteX11" fmla="*/ 10638343 w 10830560"/>
              <a:gd name="connsiteY11" fmla="*/ 1153277 h 1153277"/>
              <a:gd name="connsiteX12" fmla="*/ 4512733 w 10830560"/>
              <a:gd name="connsiteY12" fmla="*/ 1153277 h 1153277"/>
              <a:gd name="connsiteX13" fmla="*/ 90652 w 10830560"/>
              <a:gd name="connsiteY13" fmla="*/ 1510793 h 1153277"/>
              <a:gd name="connsiteX14" fmla="*/ 1805093 w 10830560"/>
              <a:gd name="connsiteY14" fmla="*/ 1153277 h 1153277"/>
              <a:gd name="connsiteX15" fmla="*/ 192217 w 10830560"/>
              <a:gd name="connsiteY15" fmla="*/ 1153277 h 1153277"/>
              <a:gd name="connsiteX16" fmla="*/ 0 w 10830560"/>
              <a:gd name="connsiteY16" fmla="*/ 961060 h 1153277"/>
              <a:gd name="connsiteX17" fmla="*/ 0 w 10830560"/>
              <a:gd name="connsiteY17" fmla="*/ 961064 h 1153277"/>
              <a:gd name="connsiteX18" fmla="*/ 0 w 10830560"/>
              <a:gd name="connsiteY18" fmla="*/ 672745 h 1153277"/>
              <a:gd name="connsiteX19" fmla="*/ 0 w 10830560"/>
              <a:gd name="connsiteY19" fmla="*/ 672745 h 1153277"/>
              <a:gd name="connsiteX20" fmla="*/ 0 w 10830560"/>
              <a:gd name="connsiteY20" fmla="*/ 192217 h 1153277"/>
              <a:gd name="connsiteX0" fmla="*/ 0 w 10830560"/>
              <a:gd name="connsiteY0" fmla="*/ 192217 h 1510793"/>
              <a:gd name="connsiteX1" fmla="*/ 192217 w 10830560"/>
              <a:gd name="connsiteY1" fmla="*/ 0 h 1510793"/>
              <a:gd name="connsiteX2" fmla="*/ 1805093 w 10830560"/>
              <a:gd name="connsiteY2" fmla="*/ 0 h 1510793"/>
              <a:gd name="connsiteX3" fmla="*/ 1805093 w 10830560"/>
              <a:gd name="connsiteY3" fmla="*/ 0 h 1510793"/>
              <a:gd name="connsiteX4" fmla="*/ 4512733 w 10830560"/>
              <a:gd name="connsiteY4" fmla="*/ 0 h 1510793"/>
              <a:gd name="connsiteX5" fmla="*/ 10638343 w 10830560"/>
              <a:gd name="connsiteY5" fmla="*/ 0 h 1510793"/>
              <a:gd name="connsiteX6" fmla="*/ 10830560 w 10830560"/>
              <a:gd name="connsiteY6" fmla="*/ 192217 h 1510793"/>
              <a:gd name="connsiteX7" fmla="*/ 10830560 w 10830560"/>
              <a:gd name="connsiteY7" fmla="*/ 672745 h 1510793"/>
              <a:gd name="connsiteX8" fmla="*/ 10830560 w 10830560"/>
              <a:gd name="connsiteY8" fmla="*/ 672745 h 1510793"/>
              <a:gd name="connsiteX9" fmla="*/ 10830560 w 10830560"/>
              <a:gd name="connsiteY9" fmla="*/ 961064 h 1510793"/>
              <a:gd name="connsiteX10" fmla="*/ 10830560 w 10830560"/>
              <a:gd name="connsiteY10" fmla="*/ 961060 h 1510793"/>
              <a:gd name="connsiteX11" fmla="*/ 10638343 w 10830560"/>
              <a:gd name="connsiteY11" fmla="*/ 1153277 h 1510793"/>
              <a:gd name="connsiteX12" fmla="*/ 4512733 w 10830560"/>
              <a:gd name="connsiteY12" fmla="*/ 1153277 h 1510793"/>
              <a:gd name="connsiteX13" fmla="*/ 90652 w 10830560"/>
              <a:gd name="connsiteY13" fmla="*/ 1510793 h 1510793"/>
              <a:gd name="connsiteX14" fmla="*/ 220133 w 10830560"/>
              <a:gd name="connsiteY14" fmla="*/ 1143117 h 1510793"/>
              <a:gd name="connsiteX15" fmla="*/ 192217 w 10830560"/>
              <a:gd name="connsiteY15" fmla="*/ 1153277 h 1510793"/>
              <a:gd name="connsiteX16" fmla="*/ 0 w 10830560"/>
              <a:gd name="connsiteY16" fmla="*/ 961060 h 1510793"/>
              <a:gd name="connsiteX17" fmla="*/ 0 w 10830560"/>
              <a:gd name="connsiteY17" fmla="*/ 961064 h 1510793"/>
              <a:gd name="connsiteX18" fmla="*/ 0 w 10830560"/>
              <a:gd name="connsiteY18" fmla="*/ 672745 h 1510793"/>
              <a:gd name="connsiteX19" fmla="*/ 0 w 10830560"/>
              <a:gd name="connsiteY19" fmla="*/ 672745 h 1510793"/>
              <a:gd name="connsiteX20" fmla="*/ 0 w 10830560"/>
              <a:gd name="connsiteY20" fmla="*/ 192217 h 1510793"/>
              <a:gd name="connsiteX0" fmla="*/ 0 w 10830560"/>
              <a:gd name="connsiteY0" fmla="*/ 192217 h 1510793"/>
              <a:gd name="connsiteX1" fmla="*/ 192217 w 10830560"/>
              <a:gd name="connsiteY1" fmla="*/ 0 h 1510793"/>
              <a:gd name="connsiteX2" fmla="*/ 1805093 w 10830560"/>
              <a:gd name="connsiteY2" fmla="*/ 0 h 1510793"/>
              <a:gd name="connsiteX3" fmla="*/ 1805093 w 10830560"/>
              <a:gd name="connsiteY3" fmla="*/ 0 h 1510793"/>
              <a:gd name="connsiteX4" fmla="*/ 4512733 w 10830560"/>
              <a:gd name="connsiteY4" fmla="*/ 0 h 1510793"/>
              <a:gd name="connsiteX5" fmla="*/ 10638343 w 10830560"/>
              <a:gd name="connsiteY5" fmla="*/ 0 h 1510793"/>
              <a:gd name="connsiteX6" fmla="*/ 10830560 w 10830560"/>
              <a:gd name="connsiteY6" fmla="*/ 192217 h 1510793"/>
              <a:gd name="connsiteX7" fmla="*/ 10830560 w 10830560"/>
              <a:gd name="connsiteY7" fmla="*/ 672745 h 1510793"/>
              <a:gd name="connsiteX8" fmla="*/ 10830560 w 10830560"/>
              <a:gd name="connsiteY8" fmla="*/ 672745 h 1510793"/>
              <a:gd name="connsiteX9" fmla="*/ 10830560 w 10830560"/>
              <a:gd name="connsiteY9" fmla="*/ 961064 h 1510793"/>
              <a:gd name="connsiteX10" fmla="*/ 10830560 w 10830560"/>
              <a:gd name="connsiteY10" fmla="*/ 961060 h 1510793"/>
              <a:gd name="connsiteX11" fmla="*/ 10638343 w 10830560"/>
              <a:gd name="connsiteY11" fmla="*/ 1153277 h 1510793"/>
              <a:gd name="connsiteX12" fmla="*/ 662093 w 10830560"/>
              <a:gd name="connsiteY12" fmla="*/ 1234557 h 1510793"/>
              <a:gd name="connsiteX13" fmla="*/ 90652 w 10830560"/>
              <a:gd name="connsiteY13" fmla="*/ 1510793 h 1510793"/>
              <a:gd name="connsiteX14" fmla="*/ 220133 w 10830560"/>
              <a:gd name="connsiteY14" fmla="*/ 1143117 h 1510793"/>
              <a:gd name="connsiteX15" fmla="*/ 192217 w 10830560"/>
              <a:gd name="connsiteY15" fmla="*/ 1153277 h 1510793"/>
              <a:gd name="connsiteX16" fmla="*/ 0 w 10830560"/>
              <a:gd name="connsiteY16" fmla="*/ 961060 h 1510793"/>
              <a:gd name="connsiteX17" fmla="*/ 0 w 10830560"/>
              <a:gd name="connsiteY17" fmla="*/ 961064 h 1510793"/>
              <a:gd name="connsiteX18" fmla="*/ 0 w 10830560"/>
              <a:gd name="connsiteY18" fmla="*/ 672745 h 1510793"/>
              <a:gd name="connsiteX19" fmla="*/ 0 w 10830560"/>
              <a:gd name="connsiteY19" fmla="*/ 672745 h 1510793"/>
              <a:gd name="connsiteX20" fmla="*/ 0 w 10830560"/>
              <a:gd name="connsiteY20" fmla="*/ 192217 h 151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0560" h="1510793">
                <a:moveTo>
                  <a:pt x="0" y="192217"/>
                </a:moveTo>
                <a:cubicBezTo>
                  <a:pt x="0" y="86058"/>
                  <a:pt x="86058" y="0"/>
                  <a:pt x="192217" y="0"/>
                </a:cubicBezTo>
                <a:lnTo>
                  <a:pt x="1805093" y="0"/>
                </a:lnTo>
                <a:lnTo>
                  <a:pt x="1805093" y="0"/>
                </a:lnTo>
                <a:lnTo>
                  <a:pt x="4512733" y="0"/>
                </a:lnTo>
                <a:lnTo>
                  <a:pt x="10638343" y="0"/>
                </a:lnTo>
                <a:cubicBezTo>
                  <a:pt x="10744502" y="0"/>
                  <a:pt x="10830560" y="86058"/>
                  <a:pt x="10830560" y="192217"/>
                </a:cubicBezTo>
                <a:lnTo>
                  <a:pt x="10830560" y="672745"/>
                </a:lnTo>
                <a:lnTo>
                  <a:pt x="10830560" y="672745"/>
                </a:lnTo>
                <a:lnTo>
                  <a:pt x="10830560" y="961064"/>
                </a:lnTo>
                <a:lnTo>
                  <a:pt x="10830560" y="961060"/>
                </a:lnTo>
                <a:cubicBezTo>
                  <a:pt x="10830560" y="1067219"/>
                  <a:pt x="10744502" y="1153277"/>
                  <a:pt x="10638343" y="1153277"/>
                </a:cubicBezTo>
                <a:lnTo>
                  <a:pt x="662093" y="1234557"/>
                </a:lnTo>
                <a:lnTo>
                  <a:pt x="90652" y="1510793"/>
                </a:lnTo>
                <a:lnTo>
                  <a:pt x="220133" y="1143117"/>
                </a:lnTo>
                <a:cubicBezTo>
                  <a:pt x="-317492" y="1143117"/>
                  <a:pt x="729842" y="1153277"/>
                  <a:pt x="192217" y="1153277"/>
                </a:cubicBezTo>
                <a:cubicBezTo>
                  <a:pt x="86058" y="1153277"/>
                  <a:pt x="0" y="1067219"/>
                  <a:pt x="0" y="961060"/>
                </a:cubicBezTo>
                <a:lnTo>
                  <a:pt x="0" y="961064"/>
                </a:lnTo>
                <a:lnTo>
                  <a:pt x="0" y="672745"/>
                </a:lnTo>
                <a:lnTo>
                  <a:pt x="0" y="672745"/>
                </a:lnTo>
                <a:lnTo>
                  <a:pt x="0" y="192217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AD88D1C-9B6B-412A-A3BE-00C6A114B461}"/>
              </a:ext>
            </a:extLst>
          </p:cNvPr>
          <p:cNvSpPr/>
          <p:nvPr/>
        </p:nvSpPr>
        <p:spPr>
          <a:xfrm>
            <a:off x="345440" y="365760"/>
            <a:ext cx="10830560" cy="1510793"/>
          </a:xfrm>
          <a:custGeom>
            <a:avLst/>
            <a:gdLst>
              <a:gd name="connsiteX0" fmla="*/ 0 w 10830560"/>
              <a:gd name="connsiteY0" fmla="*/ 192217 h 1153277"/>
              <a:gd name="connsiteX1" fmla="*/ 192217 w 10830560"/>
              <a:gd name="connsiteY1" fmla="*/ 0 h 1153277"/>
              <a:gd name="connsiteX2" fmla="*/ 1805093 w 10830560"/>
              <a:gd name="connsiteY2" fmla="*/ 0 h 1153277"/>
              <a:gd name="connsiteX3" fmla="*/ 1805093 w 10830560"/>
              <a:gd name="connsiteY3" fmla="*/ 0 h 1153277"/>
              <a:gd name="connsiteX4" fmla="*/ 4512733 w 10830560"/>
              <a:gd name="connsiteY4" fmla="*/ 0 h 1153277"/>
              <a:gd name="connsiteX5" fmla="*/ 10638343 w 10830560"/>
              <a:gd name="connsiteY5" fmla="*/ 0 h 1153277"/>
              <a:gd name="connsiteX6" fmla="*/ 10830560 w 10830560"/>
              <a:gd name="connsiteY6" fmla="*/ 192217 h 1153277"/>
              <a:gd name="connsiteX7" fmla="*/ 10830560 w 10830560"/>
              <a:gd name="connsiteY7" fmla="*/ 672745 h 1153277"/>
              <a:gd name="connsiteX8" fmla="*/ 10830560 w 10830560"/>
              <a:gd name="connsiteY8" fmla="*/ 672745 h 1153277"/>
              <a:gd name="connsiteX9" fmla="*/ 10830560 w 10830560"/>
              <a:gd name="connsiteY9" fmla="*/ 961064 h 1153277"/>
              <a:gd name="connsiteX10" fmla="*/ 10830560 w 10830560"/>
              <a:gd name="connsiteY10" fmla="*/ 961060 h 1153277"/>
              <a:gd name="connsiteX11" fmla="*/ 10638343 w 10830560"/>
              <a:gd name="connsiteY11" fmla="*/ 1153277 h 1153277"/>
              <a:gd name="connsiteX12" fmla="*/ 4512733 w 10830560"/>
              <a:gd name="connsiteY12" fmla="*/ 1153277 h 1153277"/>
              <a:gd name="connsiteX13" fmla="*/ 90652 w 10830560"/>
              <a:gd name="connsiteY13" fmla="*/ 1510793 h 1153277"/>
              <a:gd name="connsiteX14" fmla="*/ 1805093 w 10830560"/>
              <a:gd name="connsiteY14" fmla="*/ 1153277 h 1153277"/>
              <a:gd name="connsiteX15" fmla="*/ 192217 w 10830560"/>
              <a:gd name="connsiteY15" fmla="*/ 1153277 h 1153277"/>
              <a:gd name="connsiteX16" fmla="*/ 0 w 10830560"/>
              <a:gd name="connsiteY16" fmla="*/ 961060 h 1153277"/>
              <a:gd name="connsiteX17" fmla="*/ 0 w 10830560"/>
              <a:gd name="connsiteY17" fmla="*/ 961064 h 1153277"/>
              <a:gd name="connsiteX18" fmla="*/ 0 w 10830560"/>
              <a:gd name="connsiteY18" fmla="*/ 672745 h 1153277"/>
              <a:gd name="connsiteX19" fmla="*/ 0 w 10830560"/>
              <a:gd name="connsiteY19" fmla="*/ 672745 h 1153277"/>
              <a:gd name="connsiteX20" fmla="*/ 0 w 10830560"/>
              <a:gd name="connsiteY20" fmla="*/ 192217 h 1153277"/>
              <a:gd name="connsiteX0" fmla="*/ 0 w 10830560"/>
              <a:gd name="connsiteY0" fmla="*/ 192217 h 1510793"/>
              <a:gd name="connsiteX1" fmla="*/ 192217 w 10830560"/>
              <a:gd name="connsiteY1" fmla="*/ 0 h 1510793"/>
              <a:gd name="connsiteX2" fmla="*/ 1805093 w 10830560"/>
              <a:gd name="connsiteY2" fmla="*/ 0 h 1510793"/>
              <a:gd name="connsiteX3" fmla="*/ 1805093 w 10830560"/>
              <a:gd name="connsiteY3" fmla="*/ 0 h 1510793"/>
              <a:gd name="connsiteX4" fmla="*/ 4512733 w 10830560"/>
              <a:gd name="connsiteY4" fmla="*/ 0 h 1510793"/>
              <a:gd name="connsiteX5" fmla="*/ 10638343 w 10830560"/>
              <a:gd name="connsiteY5" fmla="*/ 0 h 1510793"/>
              <a:gd name="connsiteX6" fmla="*/ 10830560 w 10830560"/>
              <a:gd name="connsiteY6" fmla="*/ 192217 h 1510793"/>
              <a:gd name="connsiteX7" fmla="*/ 10830560 w 10830560"/>
              <a:gd name="connsiteY7" fmla="*/ 672745 h 1510793"/>
              <a:gd name="connsiteX8" fmla="*/ 10830560 w 10830560"/>
              <a:gd name="connsiteY8" fmla="*/ 672745 h 1510793"/>
              <a:gd name="connsiteX9" fmla="*/ 10830560 w 10830560"/>
              <a:gd name="connsiteY9" fmla="*/ 961064 h 1510793"/>
              <a:gd name="connsiteX10" fmla="*/ 10830560 w 10830560"/>
              <a:gd name="connsiteY10" fmla="*/ 961060 h 1510793"/>
              <a:gd name="connsiteX11" fmla="*/ 10638343 w 10830560"/>
              <a:gd name="connsiteY11" fmla="*/ 1153277 h 1510793"/>
              <a:gd name="connsiteX12" fmla="*/ 4512733 w 10830560"/>
              <a:gd name="connsiteY12" fmla="*/ 1153277 h 1510793"/>
              <a:gd name="connsiteX13" fmla="*/ 90652 w 10830560"/>
              <a:gd name="connsiteY13" fmla="*/ 1510793 h 1510793"/>
              <a:gd name="connsiteX14" fmla="*/ 220133 w 10830560"/>
              <a:gd name="connsiteY14" fmla="*/ 1143117 h 1510793"/>
              <a:gd name="connsiteX15" fmla="*/ 192217 w 10830560"/>
              <a:gd name="connsiteY15" fmla="*/ 1153277 h 1510793"/>
              <a:gd name="connsiteX16" fmla="*/ 0 w 10830560"/>
              <a:gd name="connsiteY16" fmla="*/ 961060 h 1510793"/>
              <a:gd name="connsiteX17" fmla="*/ 0 w 10830560"/>
              <a:gd name="connsiteY17" fmla="*/ 961064 h 1510793"/>
              <a:gd name="connsiteX18" fmla="*/ 0 w 10830560"/>
              <a:gd name="connsiteY18" fmla="*/ 672745 h 1510793"/>
              <a:gd name="connsiteX19" fmla="*/ 0 w 10830560"/>
              <a:gd name="connsiteY19" fmla="*/ 672745 h 1510793"/>
              <a:gd name="connsiteX20" fmla="*/ 0 w 10830560"/>
              <a:gd name="connsiteY20" fmla="*/ 192217 h 1510793"/>
              <a:gd name="connsiteX0" fmla="*/ 0 w 10830560"/>
              <a:gd name="connsiteY0" fmla="*/ 192217 h 1510793"/>
              <a:gd name="connsiteX1" fmla="*/ 192217 w 10830560"/>
              <a:gd name="connsiteY1" fmla="*/ 0 h 1510793"/>
              <a:gd name="connsiteX2" fmla="*/ 1805093 w 10830560"/>
              <a:gd name="connsiteY2" fmla="*/ 0 h 1510793"/>
              <a:gd name="connsiteX3" fmla="*/ 1805093 w 10830560"/>
              <a:gd name="connsiteY3" fmla="*/ 0 h 1510793"/>
              <a:gd name="connsiteX4" fmla="*/ 4512733 w 10830560"/>
              <a:gd name="connsiteY4" fmla="*/ 0 h 1510793"/>
              <a:gd name="connsiteX5" fmla="*/ 10638343 w 10830560"/>
              <a:gd name="connsiteY5" fmla="*/ 0 h 1510793"/>
              <a:gd name="connsiteX6" fmla="*/ 10830560 w 10830560"/>
              <a:gd name="connsiteY6" fmla="*/ 192217 h 1510793"/>
              <a:gd name="connsiteX7" fmla="*/ 10830560 w 10830560"/>
              <a:gd name="connsiteY7" fmla="*/ 672745 h 1510793"/>
              <a:gd name="connsiteX8" fmla="*/ 10830560 w 10830560"/>
              <a:gd name="connsiteY8" fmla="*/ 672745 h 1510793"/>
              <a:gd name="connsiteX9" fmla="*/ 10830560 w 10830560"/>
              <a:gd name="connsiteY9" fmla="*/ 961064 h 1510793"/>
              <a:gd name="connsiteX10" fmla="*/ 10830560 w 10830560"/>
              <a:gd name="connsiteY10" fmla="*/ 961060 h 1510793"/>
              <a:gd name="connsiteX11" fmla="*/ 10638343 w 10830560"/>
              <a:gd name="connsiteY11" fmla="*/ 1153277 h 1510793"/>
              <a:gd name="connsiteX12" fmla="*/ 662093 w 10830560"/>
              <a:gd name="connsiteY12" fmla="*/ 1234557 h 1510793"/>
              <a:gd name="connsiteX13" fmla="*/ 90652 w 10830560"/>
              <a:gd name="connsiteY13" fmla="*/ 1510793 h 1510793"/>
              <a:gd name="connsiteX14" fmla="*/ 220133 w 10830560"/>
              <a:gd name="connsiteY14" fmla="*/ 1143117 h 1510793"/>
              <a:gd name="connsiteX15" fmla="*/ 192217 w 10830560"/>
              <a:gd name="connsiteY15" fmla="*/ 1153277 h 1510793"/>
              <a:gd name="connsiteX16" fmla="*/ 0 w 10830560"/>
              <a:gd name="connsiteY16" fmla="*/ 961060 h 1510793"/>
              <a:gd name="connsiteX17" fmla="*/ 0 w 10830560"/>
              <a:gd name="connsiteY17" fmla="*/ 961064 h 1510793"/>
              <a:gd name="connsiteX18" fmla="*/ 0 w 10830560"/>
              <a:gd name="connsiteY18" fmla="*/ 672745 h 1510793"/>
              <a:gd name="connsiteX19" fmla="*/ 0 w 10830560"/>
              <a:gd name="connsiteY19" fmla="*/ 672745 h 1510793"/>
              <a:gd name="connsiteX20" fmla="*/ 0 w 10830560"/>
              <a:gd name="connsiteY20" fmla="*/ 192217 h 151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0560" h="1510793">
                <a:moveTo>
                  <a:pt x="0" y="192217"/>
                </a:moveTo>
                <a:cubicBezTo>
                  <a:pt x="0" y="86058"/>
                  <a:pt x="86058" y="0"/>
                  <a:pt x="192217" y="0"/>
                </a:cubicBezTo>
                <a:lnTo>
                  <a:pt x="1805093" y="0"/>
                </a:lnTo>
                <a:lnTo>
                  <a:pt x="1805093" y="0"/>
                </a:lnTo>
                <a:lnTo>
                  <a:pt x="4512733" y="0"/>
                </a:lnTo>
                <a:lnTo>
                  <a:pt x="10638343" y="0"/>
                </a:lnTo>
                <a:cubicBezTo>
                  <a:pt x="10744502" y="0"/>
                  <a:pt x="10830560" y="86058"/>
                  <a:pt x="10830560" y="192217"/>
                </a:cubicBezTo>
                <a:lnTo>
                  <a:pt x="10830560" y="672745"/>
                </a:lnTo>
                <a:lnTo>
                  <a:pt x="10830560" y="672745"/>
                </a:lnTo>
                <a:lnTo>
                  <a:pt x="10830560" y="961064"/>
                </a:lnTo>
                <a:lnTo>
                  <a:pt x="10830560" y="961060"/>
                </a:lnTo>
                <a:cubicBezTo>
                  <a:pt x="10830560" y="1067219"/>
                  <a:pt x="10744502" y="1153277"/>
                  <a:pt x="10638343" y="1153277"/>
                </a:cubicBezTo>
                <a:lnTo>
                  <a:pt x="662093" y="1234557"/>
                </a:lnTo>
                <a:lnTo>
                  <a:pt x="90652" y="1510793"/>
                </a:lnTo>
                <a:lnTo>
                  <a:pt x="220133" y="1143117"/>
                </a:lnTo>
                <a:cubicBezTo>
                  <a:pt x="-317492" y="1143117"/>
                  <a:pt x="729842" y="1153277"/>
                  <a:pt x="192217" y="1153277"/>
                </a:cubicBezTo>
                <a:cubicBezTo>
                  <a:pt x="86058" y="1153277"/>
                  <a:pt x="0" y="1067219"/>
                  <a:pt x="0" y="961060"/>
                </a:cubicBezTo>
                <a:lnTo>
                  <a:pt x="0" y="961064"/>
                </a:lnTo>
                <a:lnTo>
                  <a:pt x="0" y="672745"/>
                </a:lnTo>
                <a:lnTo>
                  <a:pt x="0" y="672745"/>
                </a:lnTo>
                <a:lnTo>
                  <a:pt x="0" y="192217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1C01E-3059-4A8D-882A-883E26C4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63" y="614510"/>
            <a:ext cx="10515600" cy="757129"/>
          </a:xfrm>
        </p:spPr>
        <p:txBody>
          <a:bodyPr/>
          <a:lstStyle/>
          <a:p>
            <a:r>
              <a:rPr lang="en-GB" sz="4800" dirty="0"/>
              <a:t>So, its all XML and some coding then?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025C508-BCB3-451A-AEA2-C72A0C37118C}"/>
              </a:ext>
            </a:extLst>
          </p:cNvPr>
          <p:cNvSpPr txBox="1">
            <a:spLocks/>
          </p:cNvSpPr>
          <p:nvPr/>
        </p:nvSpPr>
        <p:spPr>
          <a:xfrm>
            <a:off x="565363" y="2880073"/>
            <a:ext cx="10515600" cy="210329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BDA1C7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4800" dirty="0"/>
              <a:t>HTML and CSS was bad enough! Don’t fancy using XML to define each page of my app!!!!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38377BD-B3A3-4E4C-A05A-B82BAAEBCD33}"/>
              </a:ext>
            </a:extLst>
          </p:cNvPr>
          <p:cNvSpPr txBox="1">
            <a:spLocks/>
          </p:cNvSpPr>
          <p:nvPr/>
        </p:nvSpPr>
        <p:spPr>
          <a:xfrm>
            <a:off x="1513840" y="1868082"/>
            <a:ext cx="9936480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BDA1C7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GB" sz="48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ECBBC74-1C14-4201-B310-3B6DC4BC40D0}"/>
              </a:ext>
            </a:extLst>
          </p:cNvPr>
          <p:cNvSpPr txBox="1">
            <a:spLocks/>
          </p:cNvSpPr>
          <p:nvPr/>
        </p:nvSpPr>
        <p:spPr>
          <a:xfrm>
            <a:off x="879384" y="5256173"/>
            <a:ext cx="10515600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BDA1C7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GB" sz="4800" dirty="0">
                <a:solidFill>
                  <a:schemeClr val="bg1"/>
                </a:solidFill>
              </a:rPr>
              <a:t>Don’t worry about that</a:t>
            </a:r>
          </a:p>
        </p:txBody>
      </p:sp>
    </p:spTree>
    <p:extLst>
      <p:ext uri="{BB962C8B-B14F-4D97-AF65-F5344CB8AC3E}">
        <p14:creationId xmlns:p14="http://schemas.microsoft.com/office/powerpoint/2010/main" val="2873395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5D8E-EBB4-4AC6-8313-47C21D12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55F5-585E-4BB5-8558-CC81A890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BDA1C7"/>
                </a:solidFill>
              </a:rPr>
              <a:t>Lab</a:t>
            </a:r>
          </a:p>
          <a:p>
            <a:pPr marL="0" indent="0">
              <a:buNone/>
            </a:pPr>
            <a:r>
              <a:rPr lang="en-GB" dirty="0"/>
              <a:t>Getting tools setup, starting UI design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BDA1C7"/>
                </a:solidFill>
              </a:rPr>
              <a:t>Next week</a:t>
            </a:r>
          </a:p>
          <a:p>
            <a:pPr marL="0" indent="0">
              <a:buNone/>
            </a:pPr>
            <a:r>
              <a:rPr lang="en-GB" dirty="0"/>
              <a:t>Building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248587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BCFA-E661-CEC1-05E7-4C7E4FDB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EB3B2-EBA4-BE9C-375D-990D72DE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Integrated tool for building Android apps, based on </a:t>
            </a:r>
            <a:r>
              <a:rPr lang="en-GB" dirty="0" err="1"/>
              <a:t>InteliJ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Includes Java editor, drag and drop UI editor, debugger, testing, virtual device management</a:t>
            </a:r>
          </a:p>
          <a:p>
            <a:r>
              <a:rPr lang="en-GB" dirty="0"/>
              <a:t>And various wizards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Downloadable from https://developer.android.com/studio</a:t>
            </a:r>
          </a:p>
        </p:txBody>
      </p:sp>
    </p:spTree>
    <p:extLst>
      <p:ext uri="{BB962C8B-B14F-4D97-AF65-F5344CB8AC3E}">
        <p14:creationId xmlns:p14="http://schemas.microsoft.com/office/powerpoint/2010/main" val="154887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244F68-C62F-459C-BFDE-9B8C3716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Studio and Project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F2815-5719-4958-8882-9365A266C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5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31F10D-2E80-44EF-B835-831C44F1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Studio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7C1FC-9DFF-4F46-B969-0E9A30ED9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Android Studio provides various tools to support app development.</a:t>
            </a:r>
          </a:p>
          <a:p>
            <a:pPr marL="0" indent="0">
              <a:buNone/>
            </a:pPr>
            <a:r>
              <a:rPr lang="en-GB" dirty="0"/>
              <a:t>We’ll use some of these</a:t>
            </a:r>
          </a:p>
          <a:p>
            <a:r>
              <a:rPr lang="en-GB" dirty="0">
                <a:solidFill>
                  <a:srgbClr val="F9C853"/>
                </a:solidFill>
              </a:rPr>
              <a:t>Code editor, UI builder, git integration, debugger, SDK Manager, AVD Manager, logcat, database inspector</a:t>
            </a:r>
            <a:r>
              <a:rPr lang="en-GB" dirty="0"/>
              <a:t>,…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Lets take a look at the first of these.</a:t>
            </a:r>
          </a:p>
        </p:txBody>
      </p:sp>
    </p:spTree>
    <p:extLst>
      <p:ext uri="{BB962C8B-B14F-4D97-AF65-F5344CB8AC3E}">
        <p14:creationId xmlns:p14="http://schemas.microsoft.com/office/powerpoint/2010/main" val="288096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21F8-5369-4CA9-B660-DD0F08E0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screenshot of Android Studio">
            <a:extLst>
              <a:ext uri="{FF2B5EF4-FFF2-40B4-BE49-F238E27FC236}">
                <a16:creationId xmlns:a16="http://schemas.microsoft.com/office/drawing/2014/main" id="{2079DE65-E7AC-4884-A22B-1E37B6DB6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574"/>
            <a:ext cx="12219168" cy="67884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313EA-45FF-4B06-9888-527E29016748}"/>
              </a:ext>
            </a:extLst>
          </p:cNvPr>
          <p:cNvSpPr txBox="1"/>
          <p:nvPr/>
        </p:nvSpPr>
        <p:spPr>
          <a:xfrm>
            <a:off x="8100391" y="1527962"/>
            <a:ext cx="3217792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dirty="0"/>
              <a:t>This area is our main development part, where we’ll edit files (text, Java, etc.) and edit our UIs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D77A3-CED8-48DF-9F04-521958BCB920}"/>
              </a:ext>
            </a:extLst>
          </p:cNvPr>
          <p:cNvSpPr txBox="1"/>
          <p:nvPr/>
        </p:nvSpPr>
        <p:spPr>
          <a:xfrm>
            <a:off x="595843" y="2078792"/>
            <a:ext cx="321779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dirty="0"/>
              <a:t>This area shows all of the files in our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53E2A-A343-4B32-84CC-2948AC017500}"/>
              </a:ext>
            </a:extLst>
          </p:cNvPr>
          <p:cNvSpPr txBox="1"/>
          <p:nvPr/>
        </p:nvSpPr>
        <p:spPr>
          <a:xfrm>
            <a:off x="595843" y="5330038"/>
            <a:ext cx="10515599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dirty="0"/>
              <a:t>This area has various useful tools, displayed by clicking on the tabs at the bottom. Logcat is where any output from your app during runtime will be displayed</a:t>
            </a:r>
          </a:p>
        </p:txBody>
      </p:sp>
    </p:spTree>
    <p:extLst>
      <p:ext uri="{BB962C8B-B14F-4D97-AF65-F5344CB8AC3E}">
        <p14:creationId xmlns:p14="http://schemas.microsoft.com/office/powerpoint/2010/main" val="360070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"/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RGU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216A"/>
      </a:accent1>
      <a:accent2>
        <a:srgbClr val="00A3DA"/>
      </a:accent2>
      <a:accent3>
        <a:srgbClr val="F2B229"/>
      </a:accent3>
      <a:accent4>
        <a:srgbClr val="E88A2C"/>
      </a:accent4>
      <a:accent5>
        <a:srgbClr val="D91F53"/>
      </a:accent5>
      <a:accent6>
        <a:srgbClr val="80AE3D"/>
      </a:accent6>
      <a:hlink>
        <a:srgbClr val="C51473"/>
      </a:hlink>
      <a:folHlink>
        <a:srgbClr val="0067A4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27F1FB0FF26D4D901CD7137C46A575" ma:contentTypeVersion="12" ma:contentTypeDescription="Create a new document." ma:contentTypeScope="" ma:versionID="6a0777825178897e2d064f1fd9e25f56">
  <xsd:schema xmlns:xsd="http://www.w3.org/2001/XMLSchema" xmlns:xs="http://www.w3.org/2001/XMLSchema" xmlns:p="http://schemas.microsoft.com/office/2006/metadata/properties" xmlns:ns3="abf5e5bf-c10e-4683-abae-d12398ddf3cb" xmlns:ns4="314ea6bd-a078-4d7f-a1b3-5a8f0ae823cc" targetNamespace="http://schemas.microsoft.com/office/2006/metadata/properties" ma:root="true" ma:fieldsID="4687c407ab3637ed19cdccadf23b7ae9" ns3:_="" ns4:_="">
    <xsd:import namespace="abf5e5bf-c10e-4683-abae-d12398ddf3cb"/>
    <xsd:import namespace="314ea6bd-a078-4d7f-a1b3-5a8f0ae823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5e5bf-c10e-4683-abae-d12398ddf3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4ea6bd-a078-4d7f-a1b3-5a8f0ae82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934599-A04F-4183-8683-409C66FBBB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32C561-2BD5-426D-99BE-B44370712247}">
  <ds:schemaRefs>
    <ds:schemaRef ds:uri="314ea6bd-a078-4d7f-a1b3-5a8f0ae823cc"/>
    <ds:schemaRef ds:uri="abf5e5bf-c10e-4683-abae-d12398ddf3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6C8192-C7F6-49CF-80CF-92BD6CE91021}">
  <ds:schemaRefs>
    <ds:schemaRef ds:uri="314ea6bd-a078-4d7f-a1b3-5a8f0ae823cc"/>
    <ds:schemaRef ds:uri="abf5e5bf-c10e-4683-abae-d12398ddf3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3631</TotalTime>
  <Words>2038</Words>
  <Application>Microsoft Office PowerPoint</Application>
  <PresentationFormat>Widescreen</PresentationFormat>
  <Paragraphs>253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Roboto</vt:lpstr>
      <vt:lpstr>Verdana</vt:lpstr>
      <vt:lpstr>Consolas</vt:lpstr>
      <vt:lpstr>Calibri Light</vt:lpstr>
      <vt:lpstr>Arial</vt:lpstr>
      <vt:lpstr>Roboto Mono</vt:lpstr>
      <vt:lpstr>Calibri</vt:lpstr>
      <vt:lpstr>Avenir Next LT Pro</vt:lpstr>
      <vt:lpstr>Office Theme</vt:lpstr>
      <vt:lpstr>2_Custom Design</vt:lpstr>
      <vt:lpstr>1_Custom Design</vt:lpstr>
      <vt:lpstr>Custom Design</vt:lpstr>
      <vt:lpstr>The tools</vt:lpstr>
      <vt:lpstr>Which devices and tools have you used to develop and test software?</vt:lpstr>
      <vt:lpstr>How webpages work (very roughly)</vt:lpstr>
      <vt:lpstr>How Android UIs work (iOS is very similar)</vt:lpstr>
      <vt:lpstr>So, its all XML and some coding then?</vt:lpstr>
      <vt:lpstr>Android Studio</vt:lpstr>
      <vt:lpstr>Android Studio and Project Files</vt:lpstr>
      <vt:lpstr>Android Studio</vt:lpstr>
      <vt:lpstr>PowerPoint Presentation</vt:lpstr>
      <vt:lpstr>Project Files</vt:lpstr>
      <vt:lpstr>Project structure</vt:lpstr>
      <vt:lpstr>The manifest file</vt:lpstr>
      <vt:lpstr>Sample manifest</vt:lpstr>
      <vt:lpstr>Starting app dev</vt:lpstr>
      <vt:lpstr>Reminder: Todo app</vt:lpstr>
      <vt:lpstr>Modelling the todo domain</vt:lpstr>
      <vt:lpstr>Modelling a task</vt:lpstr>
      <vt:lpstr>Some of your suggestions during the lecture</vt:lpstr>
      <vt:lpstr>Java domain objects</vt:lpstr>
      <vt:lpstr>Project structure</vt:lpstr>
      <vt:lpstr>Task domain object</vt:lpstr>
      <vt:lpstr>More details of the Task class</vt:lpstr>
      <vt:lpstr>Android Resources</vt:lpstr>
      <vt:lpstr>Project structure</vt:lpstr>
      <vt:lpstr>Resources</vt:lpstr>
      <vt:lpstr>Double clicking on any layout XML file (usually in res/layout dir) displays the UI builder</vt:lpstr>
      <vt:lpstr>The basic app</vt:lpstr>
      <vt:lpstr>What will actually be used by a mobile device</vt:lpstr>
      <vt:lpstr>So far, so good…. if your going to insist your app users can read English</vt:lpstr>
      <vt:lpstr>String resources to the rescue</vt:lpstr>
      <vt:lpstr>App Resources</vt:lpstr>
      <vt:lpstr>Why use resource rather than embed in code?</vt:lpstr>
      <vt:lpstr>Editing your strings.xml</vt:lpstr>
      <vt:lpstr>Updating the layout XML file</vt:lpstr>
      <vt:lpstr>String resource format</vt:lpstr>
      <vt:lpstr>Editing XML not for you?</vt:lpstr>
      <vt:lpstr>Other resources</vt:lpstr>
      <vt:lpstr>Color example</vt:lpstr>
      <vt:lpstr>Testing on Devices</vt:lpstr>
      <vt:lpstr>Which device to test on?</vt:lpstr>
      <vt:lpstr>Testing on a device</vt:lpstr>
      <vt:lpstr>Creating an AVD using the AVD Manager</vt:lpstr>
      <vt:lpstr>The AVD Manager</vt:lpstr>
      <vt:lpstr>The most useful toolbar</vt:lpstr>
      <vt:lpstr>Deploying</vt:lpstr>
      <vt:lpstr>To change the deployment device</vt:lpstr>
      <vt:lpstr>AVD slow?</vt:lpstr>
      <vt:lpstr>The deployed app</vt:lpstr>
      <vt:lpstr>Wrap up</vt:lpstr>
      <vt:lpstr>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David Corsar (SOC)</cp:lastModifiedBy>
  <cp:revision>1</cp:revision>
  <cp:lastPrinted>2019-07-05T12:26:37Z</cp:lastPrinted>
  <dcterms:created xsi:type="dcterms:W3CDTF">2019-06-17T11:08:50Z</dcterms:created>
  <dcterms:modified xsi:type="dcterms:W3CDTF">2023-09-19T13:39:40Z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C4AAC7A7-4540-4FCD-83AD-721703BA64BF</vt:lpwstr>
  </property>
  <property fmtid="{D5CDD505-2E9C-101B-9397-08002B2CF9AE}" pid="3" name="ArticulatePath">
    <vt:lpwstr>RGU_Powerpoint_Template</vt:lpwstr>
  </property>
  <property fmtid="{D5CDD505-2E9C-101B-9397-08002B2CF9AE}" pid="4" name="ContentTypeId">
    <vt:lpwstr>0x0101009627F1FB0FF26D4D901CD7137C46A575</vt:lpwstr>
  </property>
</Properties>
</file>